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36"/>
  </p:notesMasterIdLst>
  <p:handoutMasterIdLst>
    <p:handoutMasterId r:id="rId37"/>
  </p:handoutMasterIdLst>
  <p:sldIdLst>
    <p:sldId id="336" r:id="rId2"/>
    <p:sldId id="345" r:id="rId3"/>
    <p:sldId id="347" r:id="rId4"/>
    <p:sldId id="374" r:id="rId5"/>
    <p:sldId id="348" r:id="rId6"/>
    <p:sldId id="349" r:id="rId7"/>
    <p:sldId id="351" r:id="rId8"/>
    <p:sldId id="352" r:id="rId9"/>
    <p:sldId id="353" r:id="rId10"/>
    <p:sldId id="354" r:id="rId11"/>
    <p:sldId id="355" r:id="rId12"/>
    <p:sldId id="375" r:id="rId13"/>
    <p:sldId id="356" r:id="rId14"/>
    <p:sldId id="364" r:id="rId15"/>
    <p:sldId id="366" r:id="rId16"/>
    <p:sldId id="367" r:id="rId17"/>
    <p:sldId id="365" r:id="rId18"/>
    <p:sldId id="368" r:id="rId19"/>
    <p:sldId id="369" r:id="rId20"/>
    <p:sldId id="370" r:id="rId21"/>
    <p:sldId id="371" r:id="rId22"/>
    <p:sldId id="373" r:id="rId23"/>
    <p:sldId id="376" r:id="rId24"/>
    <p:sldId id="377" r:id="rId25"/>
    <p:sldId id="384" r:id="rId26"/>
    <p:sldId id="378" r:id="rId27"/>
    <p:sldId id="385" r:id="rId28"/>
    <p:sldId id="386" r:id="rId29"/>
    <p:sldId id="387" r:id="rId30"/>
    <p:sldId id="390" r:id="rId31"/>
    <p:sldId id="389" r:id="rId32"/>
    <p:sldId id="388" r:id="rId33"/>
    <p:sldId id="391" r:id="rId34"/>
    <p:sldId id="337" r:id="rId35"/>
  </p:sldIdLst>
  <p:sldSz cx="9144000" cy="6858000" type="screen4x3"/>
  <p:notesSz cx="6797675" cy="9926638"/>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85"/>
    <a:srgbClr val="0066FF"/>
    <a:srgbClr val="F58220"/>
    <a:srgbClr val="173F7E"/>
    <a:srgbClr val="339933"/>
    <a:srgbClr val="006600"/>
    <a:srgbClr val="898989"/>
    <a:srgbClr val="33BB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10AFB2-A5AD-4BA6-A8AB-AEAB4E89969A}" v="3" dt="2022-05-22T05:41:42.020"/>
    <p1510:client id="{227A9E25-1C28-8394-A3E4-867933B06B4A}" v="15" dt="2022-05-22T04:20:23.597"/>
    <p1510:client id="{C4F2C057-BB70-4F76-844F-72B4C643EE8D}" v="58" dt="2022-05-22T10:40:00.1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22" y="58"/>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Quek Xiang Yi" userId="S::e0687381@u.nus.edu::39d37d4d-282f-43ce-8a54-748c7973dac0" providerId="AD" clId="Web-{F4FA0C73-562F-227B-0CC2-6F149DCDEE19}"/>
    <pc:docChg chg="modSld">
      <pc:chgData name="Benjamin Quek Xiang Yi" userId="S::e0687381@u.nus.edu::39d37d4d-282f-43ce-8a54-748c7973dac0" providerId="AD" clId="Web-{F4FA0C73-562F-227B-0CC2-6F149DCDEE19}" dt="2022-03-31T11:31:10.265" v="142" actId="20577"/>
      <pc:docMkLst>
        <pc:docMk/>
      </pc:docMkLst>
      <pc:sldChg chg="modSp">
        <pc:chgData name="Benjamin Quek Xiang Yi" userId="S::e0687381@u.nus.edu::39d37d4d-282f-43ce-8a54-748c7973dac0" providerId="AD" clId="Web-{F4FA0C73-562F-227B-0CC2-6F149DCDEE19}" dt="2022-03-31T11:31:10.265" v="142" actId="20577"/>
        <pc:sldMkLst>
          <pc:docMk/>
          <pc:sldMk cId="1426441656" sldId="339"/>
        </pc:sldMkLst>
        <pc:spChg chg="mod">
          <ac:chgData name="Benjamin Quek Xiang Yi" userId="S::e0687381@u.nus.edu::39d37d4d-282f-43ce-8a54-748c7973dac0" providerId="AD" clId="Web-{F4FA0C73-562F-227B-0CC2-6F149DCDEE19}" dt="2022-03-31T11:31:10.265" v="142" actId="20577"/>
          <ac:spMkLst>
            <pc:docMk/>
            <pc:sldMk cId="1426441656" sldId="339"/>
            <ac:spMk id="3" creationId="{00000000-0000-0000-0000-000000000000}"/>
          </ac:spMkLst>
        </pc:spChg>
      </pc:sldChg>
    </pc:docChg>
  </pc:docChgLst>
  <pc:docChgLst>
    <pc:chgData name="Benjamin Quek Xiang Yi" userId="39d37d4d-282f-43ce-8a54-748c7973dac0" providerId="ADAL" clId="{1A10AFB2-A5AD-4BA6-A8AB-AEAB4E89969A}"/>
    <pc:docChg chg="undo custSel addSld delSld modSld">
      <pc:chgData name="Benjamin Quek Xiang Yi" userId="39d37d4d-282f-43ce-8a54-748c7973dac0" providerId="ADAL" clId="{1A10AFB2-A5AD-4BA6-A8AB-AEAB4E89969A}" dt="2022-05-22T05:41:42.014" v="53"/>
      <pc:docMkLst>
        <pc:docMk/>
      </pc:docMkLst>
      <pc:sldChg chg="modSp mod">
        <pc:chgData name="Benjamin Quek Xiang Yi" userId="39d37d4d-282f-43ce-8a54-748c7973dac0" providerId="ADAL" clId="{1A10AFB2-A5AD-4BA6-A8AB-AEAB4E89969A}" dt="2022-05-22T04:38:01.482" v="6" actId="27636"/>
        <pc:sldMkLst>
          <pc:docMk/>
          <pc:sldMk cId="3321974591" sldId="337"/>
        </pc:sldMkLst>
        <pc:spChg chg="mod">
          <ac:chgData name="Benjamin Quek Xiang Yi" userId="39d37d4d-282f-43ce-8a54-748c7973dac0" providerId="ADAL" clId="{1A10AFB2-A5AD-4BA6-A8AB-AEAB4E89969A}" dt="2022-05-22T04:38:01.482" v="6" actId="27636"/>
          <ac:spMkLst>
            <pc:docMk/>
            <pc:sldMk cId="3321974591" sldId="337"/>
            <ac:spMk id="3" creationId="{00000000-0000-0000-0000-000000000000}"/>
          </ac:spMkLst>
        </pc:spChg>
      </pc:sldChg>
      <pc:sldChg chg="add del">
        <pc:chgData name="Benjamin Quek Xiang Yi" userId="39d37d4d-282f-43ce-8a54-748c7973dac0" providerId="ADAL" clId="{1A10AFB2-A5AD-4BA6-A8AB-AEAB4E89969A}" dt="2022-05-22T05:41:42.014" v="53"/>
        <pc:sldMkLst>
          <pc:docMk/>
          <pc:sldMk cId="905386250" sldId="356"/>
        </pc:sldMkLst>
      </pc:sldChg>
      <pc:sldChg chg="add del">
        <pc:chgData name="Benjamin Quek Xiang Yi" userId="39d37d4d-282f-43ce-8a54-748c7973dac0" providerId="ADAL" clId="{1A10AFB2-A5AD-4BA6-A8AB-AEAB4E89969A}" dt="2022-05-22T05:41:42.014" v="53"/>
        <pc:sldMkLst>
          <pc:docMk/>
          <pc:sldMk cId="43117366" sldId="364"/>
        </pc:sldMkLst>
      </pc:sldChg>
      <pc:sldChg chg="add del">
        <pc:chgData name="Benjamin Quek Xiang Yi" userId="39d37d4d-282f-43ce-8a54-748c7973dac0" providerId="ADAL" clId="{1A10AFB2-A5AD-4BA6-A8AB-AEAB4E89969A}" dt="2022-05-22T05:41:42.014" v="53"/>
        <pc:sldMkLst>
          <pc:docMk/>
          <pc:sldMk cId="2671715863" sldId="365"/>
        </pc:sldMkLst>
      </pc:sldChg>
      <pc:sldChg chg="add del">
        <pc:chgData name="Benjamin Quek Xiang Yi" userId="39d37d4d-282f-43ce-8a54-748c7973dac0" providerId="ADAL" clId="{1A10AFB2-A5AD-4BA6-A8AB-AEAB4E89969A}" dt="2022-05-22T05:41:42.014" v="53"/>
        <pc:sldMkLst>
          <pc:docMk/>
          <pc:sldMk cId="1744829808" sldId="366"/>
        </pc:sldMkLst>
      </pc:sldChg>
      <pc:sldChg chg="add del">
        <pc:chgData name="Benjamin Quek Xiang Yi" userId="39d37d4d-282f-43ce-8a54-748c7973dac0" providerId="ADAL" clId="{1A10AFB2-A5AD-4BA6-A8AB-AEAB4E89969A}" dt="2022-05-22T05:41:42.014" v="53"/>
        <pc:sldMkLst>
          <pc:docMk/>
          <pc:sldMk cId="1132111637" sldId="367"/>
        </pc:sldMkLst>
      </pc:sldChg>
      <pc:sldChg chg="add del">
        <pc:chgData name="Benjamin Quek Xiang Yi" userId="39d37d4d-282f-43ce-8a54-748c7973dac0" providerId="ADAL" clId="{1A10AFB2-A5AD-4BA6-A8AB-AEAB4E89969A}" dt="2022-05-22T05:41:42.014" v="53"/>
        <pc:sldMkLst>
          <pc:docMk/>
          <pc:sldMk cId="3063945144" sldId="368"/>
        </pc:sldMkLst>
      </pc:sldChg>
      <pc:sldChg chg="add del">
        <pc:chgData name="Benjamin Quek Xiang Yi" userId="39d37d4d-282f-43ce-8a54-748c7973dac0" providerId="ADAL" clId="{1A10AFB2-A5AD-4BA6-A8AB-AEAB4E89969A}" dt="2022-05-22T05:41:42.014" v="53"/>
        <pc:sldMkLst>
          <pc:docMk/>
          <pc:sldMk cId="3801803766" sldId="369"/>
        </pc:sldMkLst>
      </pc:sldChg>
      <pc:sldChg chg="modSp add del mod">
        <pc:chgData name="Benjamin Quek Xiang Yi" userId="39d37d4d-282f-43ce-8a54-748c7973dac0" providerId="ADAL" clId="{1A10AFB2-A5AD-4BA6-A8AB-AEAB4E89969A}" dt="2022-05-22T05:41:42.014" v="53"/>
        <pc:sldMkLst>
          <pc:docMk/>
          <pc:sldMk cId="475257240" sldId="370"/>
        </pc:sldMkLst>
        <pc:picChg chg="mod">
          <ac:chgData name="Benjamin Quek Xiang Yi" userId="39d37d4d-282f-43ce-8a54-748c7973dac0" providerId="ADAL" clId="{1A10AFB2-A5AD-4BA6-A8AB-AEAB4E89969A}" dt="2022-05-22T04:39:01.179" v="8" actId="1076"/>
          <ac:picMkLst>
            <pc:docMk/>
            <pc:sldMk cId="475257240" sldId="370"/>
            <ac:picMk id="10" creationId="{F8F7B791-E583-68FC-2387-EE45EE47F869}"/>
          </ac:picMkLst>
        </pc:picChg>
      </pc:sldChg>
      <pc:sldChg chg="add del">
        <pc:chgData name="Benjamin Quek Xiang Yi" userId="39d37d4d-282f-43ce-8a54-748c7973dac0" providerId="ADAL" clId="{1A10AFB2-A5AD-4BA6-A8AB-AEAB4E89969A}" dt="2022-05-22T05:41:42.014" v="53"/>
        <pc:sldMkLst>
          <pc:docMk/>
          <pc:sldMk cId="2837000997" sldId="371"/>
        </pc:sldMkLst>
      </pc:sldChg>
      <pc:sldChg chg="add del">
        <pc:chgData name="Benjamin Quek Xiang Yi" userId="39d37d4d-282f-43ce-8a54-748c7973dac0" providerId="ADAL" clId="{1A10AFB2-A5AD-4BA6-A8AB-AEAB4E89969A}" dt="2022-05-22T05:41:42.014" v="53"/>
        <pc:sldMkLst>
          <pc:docMk/>
          <pc:sldMk cId="1368322687" sldId="373"/>
        </pc:sldMkLst>
      </pc:sldChg>
      <pc:sldChg chg="modSp new mod">
        <pc:chgData name="Benjamin Quek Xiang Yi" userId="39d37d4d-282f-43ce-8a54-748c7973dac0" providerId="ADAL" clId="{1A10AFB2-A5AD-4BA6-A8AB-AEAB4E89969A}" dt="2022-05-22T04:39:32.164" v="33" actId="20577"/>
        <pc:sldMkLst>
          <pc:docMk/>
          <pc:sldMk cId="56970966" sldId="374"/>
        </pc:sldMkLst>
        <pc:spChg chg="mod">
          <ac:chgData name="Benjamin Quek Xiang Yi" userId="39d37d4d-282f-43ce-8a54-748c7973dac0" providerId="ADAL" clId="{1A10AFB2-A5AD-4BA6-A8AB-AEAB4E89969A}" dt="2022-05-22T04:39:32.164" v="33" actId="20577"/>
          <ac:spMkLst>
            <pc:docMk/>
            <pc:sldMk cId="56970966" sldId="374"/>
            <ac:spMk id="2" creationId="{D44F237C-0A53-E5B6-345C-00AADC04D680}"/>
          </ac:spMkLst>
        </pc:spChg>
      </pc:sldChg>
      <pc:sldChg chg="add del">
        <pc:chgData name="Benjamin Quek Xiang Yi" userId="39d37d4d-282f-43ce-8a54-748c7973dac0" providerId="ADAL" clId="{1A10AFB2-A5AD-4BA6-A8AB-AEAB4E89969A}" dt="2022-05-22T04:38:09.060" v="7" actId="47"/>
        <pc:sldMkLst>
          <pc:docMk/>
          <pc:sldMk cId="1711539304" sldId="374"/>
        </pc:sldMkLst>
      </pc:sldChg>
      <pc:sldChg chg="modSp add del mod">
        <pc:chgData name="Benjamin Quek Xiang Yi" userId="39d37d4d-282f-43ce-8a54-748c7973dac0" providerId="ADAL" clId="{1A10AFB2-A5AD-4BA6-A8AB-AEAB4E89969A}" dt="2022-05-22T05:41:40.251" v="52" actId="47"/>
        <pc:sldMkLst>
          <pc:docMk/>
          <pc:sldMk cId="2459729862" sldId="375"/>
        </pc:sldMkLst>
        <pc:spChg chg="mod">
          <ac:chgData name="Benjamin Quek Xiang Yi" userId="39d37d4d-282f-43ce-8a54-748c7973dac0" providerId="ADAL" clId="{1A10AFB2-A5AD-4BA6-A8AB-AEAB4E89969A}" dt="2022-05-22T04:39:41.560" v="51" actId="20577"/>
          <ac:spMkLst>
            <pc:docMk/>
            <pc:sldMk cId="2459729862" sldId="375"/>
            <ac:spMk id="2" creationId="{D44F237C-0A53-E5B6-345C-00AADC04D680}"/>
          </ac:spMkLst>
        </pc:spChg>
      </pc:sldChg>
      <pc:sldChg chg="add">
        <pc:chgData name="Benjamin Quek Xiang Yi" userId="39d37d4d-282f-43ce-8a54-748c7973dac0" providerId="ADAL" clId="{1A10AFB2-A5AD-4BA6-A8AB-AEAB4E89969A}" dt="2022-05-22T05:41:42.014" v="53"/>
        <pc:sldMkLst>
          <pc:docMk/>
          <pc:sldMk cId="2783259924" sldId="375"/>
        </pc:sldMkLst>
      </pc:sldChg>
    </pc:docChg>
  </pc:docChgLst>
  <pc:docChgLst>
    <pc:chgData name="Gerard Zi Quan Ong" userId="7d6b4b61-9506-448a-a12c-b9519b9be0ab" providerId="ADAL" clId="{168FE4A1-AAA4-4278-8788-0C5E3CF67433}"/>
    <pc:docChg chg="undo custSel addSld modSld sldOrd">
      <pc:chgData name="Gerard Zi Quan Ong" userId="7d6b4b61-9506-448a-a12c-b9519b9be0ab" providerId="ADAL" clId="{168FE4A1-AAA4-4278-8788-0C5E3CF67433}" dt="2022-03-30T13:42:24.402" v="2864" actId="20577"/>
      <pc:docMkLst>
        <pc:docMk/>
      </pc:docMkLst>
      <pc:sldChg chg="addSp delSp modSp mod">
        <pc:chgData name="Gerard Zi Quan Ong" userId="7d6b4b61-9506-448a-a12c-b9519b9be0ab" providerId="ADAL" clId="{168FE4A1-AAA4-4278-8788-0C5E3CF67433}" dt="2022-03-30T13:42:24.402" v="2864" actId="20577"/>
        <pc:sldMkLst>
          <pc:docMk/>
          <pc:sldMk cId="1173940824" sldId="336"/>
        </pc:sldMkLst>
        <pc:spChg chg="add del mod">
          <ac:chgData name="Gerard Zi Quan Ong" userId="7d6b4b61-9506-448a-a12c-b9519b9be0ab" providerId="ADAL" clId="{168FE4A1-AAA4-4278-8788-0C5E3CF67433}" dt="2022-03-30T13:42:24.402" v="2864" actId="20577"/>
          <ac:spMkLst>
            <pc:docMk/>
            <pc:sldMk cId="1173940824" sldId="336"/>
            <ac:spMk id="5" creationId="{00000000-0000-0000-0000-000000000000}"/>
          </ac:spMkLst>
        </pc:spChg>
        <pc:spChg chg="mod">
          <ac:chgData name="Gerard Zi Quan Ong" userId="7d6b4b61-9506-448a-a12c-b9519b9be0ab" providerId="ADAL" clId="{168FE4A1-AAA4-4278-8788-0C5E3CF67433}" dt="2022-03-30T13:35:45.923" v="2778" actId="20577"/>
          <ac:spMkLst>
            <pc:docMk/>
            <pc:sldMk cId="1173940824" sldId="336"/>
            <ac:spMk id="7" creationId="{00000000-0000-0000-0000-000000000000}"/>
          </ac:spMkLst>
        </pc:spChg>
        <pc:spChg chg="add del mod">
          <ac:chgData name="Gerard Zi Quan Ong" userId="7d6b4b61-9506-448a-a12c-b9519b9be0ab" providerId="ADAL" clId="{168FE4A1-AAA4-4278-8788-0C5E3CF67433}" dt="2022-03-30T13:39:55.280" v="2839" actId="478"/>
          <ac:spMkLst>
            <pc:docMk/>
            <pc:sldMk cId="1173940824" sldId="336"/>
            <ac:spMk id="8" creationId="{24220EDB-860C-45FF-A6CC-4429E6D45F41}"/>
          </ac:spMkLst>
        </pc:spChg>
        <pc:spChg chg="add del mod">
          <ac:chgData name="Gerard Zi Quan Ong" userId="7d6b4b61-9506-448a-a12c-b9519b9be0ab" providerId="ADAL" clId="{168FE4A1-AAA4-4278-8788-0C5E3CF67433}" dt="2022-03-30T13:39:54.974" v="2838"/>
          <ac:spMkLst>
            <pc:docMk/>
            <pc:sldMk cId="1173940824" sldId="336"/>
            <ac:spMk id="9" creationId="{745FCAFB-F691-46E1-BB2F-E2CD2D3A37C5}"/>
          </ac:spMkLst>
        </pc:spChg>
      </pc:sldChg>
      <pc:sldChg chg="modSp mod">
        <pc:chgData name="Gerard Zi Quan Ong" userId="7d6b4b61-9506-448a-a12c-b9519b9be0ab" providerId="ADAL" clId="{168FE4A1-AAA4-4278-8788-0C5E3CF67433}" dt="2022-03-30T13:15:55.935" v="2097" actId="27636"/>
        <pc:sldMkLst>
          <pc:docMk/>
          <pc:sldMk cId="3321974591" sldId="337"/>
        </pc:sldMkLst>
        <pc:spChg chg="mod">
          <ac:chgData name="Gerard Zi Quan Ong" userId="7d6b4b61-9506-448a-a12c-b9519b9be0ab" providerId="ADAL" clId="{168FE4A1-AAA4-4278-8788-0C5E3CF67433}" dt="2022-03-30T13:15:55.935" v="2097" actId="27636"/>
          <ac:spMkLst>
            <pc:docMk/>
            <pc:sldMk cId="3321974591" sldId="337"/>
            <ac:spMk id="3" creationId="{00000000-0000-0000-0000-000000000000}"/>
          </ac:spMkLst>
        </pc:spChg>
      </pc:sldChg>
      <pc:sldChg chg="modSp mod">
        <pc:chgData name="Gerard Zi Quan Ong" userId="7d6b4b61-9506-448a-a12c-b9519b9be0ab" providerId="ADAL" clId="{168FE4A1-AAA4-4278-8788-0C5E3CF67433}" dt="2022-03-30T13:33:19.234" v="2684" actId="20577"/>
        <pc:sldMkLst>
          <pc:docMk/>
          <pc:sldMk cId="1426441656" sldId="339"/>
        </pc:sldMkLst>
        <pc:spChg chg="mod">
          <ac:chgData name="Gerard Zi Quan Ong" userId="7d6b4b61-9506-448a-a12c-b9519b9be0ab" providerId="ADAL" clId="{168FE4A1-AAA4-4278-8788-0C5E3CF67433}" dt="2022-03-30T13:33:19.234" v="2684" actId="20577"/>
          <ac:spMkLst>
            <pc:docMk/>
            <pc:sldMk cId="1426441656" sldId="339"/>
            <ac:spMk id="3" creationId="{00000000-0000-0000-0000-000000000000}"/>
          </ac:spMkLst>
        </pc:spChg>
      </pc:sldChg>
      <pc:sldChg chg="modSp mod">
        <pc:chgData name="Gerard Zi Quan Ong" userId="7d6b4b61-9506-448a-a12c-b9519b9be0ab" providerId="ADAL" clId="{168FE4A1-AAA4-4278-8788-0C5E3CF67433}" dt="2022-03-30T12:14:49.409" v="1140" actId="1076"/>
        <pc:sldMkLst>
          <pc:docMk/>
          <pc:sldMk cId="1908602005" sldId="342"/>
        </pc:sldMkLst>
        <pc:picChg chg="mod">
          <ac:chgData name="Gerard Zi Quan Ong" userId="7d6b4b61-9506-448a-a12c-b9519b9be0ab" providerId="ADAL" clId="{168FE4A1-AAA4-4278-8788-0C5E3CF67433}" dt="2022-03-30T12:14:49.409" v="1140" actId="1076"/>
          <ac:picMkLst>
            <pc:docMk/>
            <pc:sldMk cId="1908602005" sldId="342"/>
            <ac:picMk id="7" creationId="{EB44F93D-990D-4EEE-852C-D4E95EA7EFC7}"/>
          </ac:picMkLst>
        </pc:picChg>
      </pc:sldChg>
      <pc:sldChg chg="addSp delSp modSp mod">
        <pc:chgData name="Gerard Zi Quan Ong" userId="7d6b4b61-9506-448a-a12c-b9519b9be0ab" providerId="ADAL" clId="{168FE4A1-AAA4-4278-8788-0C5E3CF67433}" dt="2022-03-30T12:13:56.529" v="1139" actId="20577"/>
        <pc:sldMkLst>
          <pc:docMk/>
          <pc:sldMk cId="665932346" sldId="343"/>
        </pc:sldMkLst>
        <pc:spChg chg="mod">
          <ac:chgData name="Gerard Zi Quan Ong" userId="7d6b4b61-9506-448a-a12c-b9519b9be0ab" providerId="ADAL" clId="{168FE4A1-AAA4-4278-8788-0C5E3CF67433}" dt="2022-03-30T12:13:56.529" v="1139" actId="20577"/>
          <ac:spMkLst>
            <pc:docMk/>
            <pc:sldMk cId="665932346" sldId="343"/>
            <ac:spMk id="3" creationId="{00000000-0000-0000-0000-000000000000}"/>
          </ac:spMkLst>
        </pc:spChg>
        <pc:spChg chg="add mod">
          <ac:chgData name="Gerard Zi Quan Ong" userId="7d6b4b61-9506-448a-a12c-b9519b9be0ab" providerId="ADAL" clId="{168FE4A1-AAA4-4278-8788-0C5E3CF67433}" dt="2022-03-30T12:12:16.582" v="1113" actId="1076"/>
          <ac:spMkLst>
            <pc:docMk/>
            <pc:sldMk cId="665932346" sldId="343"/>
            <ac:spMk id="11" creationId="{9D0AA7B5-5177-4448-AB1F-6C0B6DC78299}"/>
          </ac:spMkLst>
        </pc:spChg>
        <pc:spChg chg="add mod">
          <ac:chgData name="Gerard Zi Quan Ong" userId="7d6b4b61-9506-448a-a12c-b9519b9be0ab" providerId="ADAL" clId="{168FE4A1-AAA4-4278-8788-0C5E3CF67433}" dt="2022-03-30T12:12:06.966" v="1110" actId="1076"/>
          <ac:spMkLst>
            <pc:docMk/>
            <pc:sldMk cId="665932346" sldId="343"/>
            <ac:spMk id="12" creationId="{4CAEACB7-5428-4042-85AA-9ED5133C90C3}"/>
          </ac:spMkLst>
        </pc:spChg>
        <pc:picChg chg="add del">
          <ac:chgData name="Gerard Zi Quan Ong" userId="7d6b4b61-9506-448a-a12c-b9519b9be0ab" providerId="ADAL" clId="{168FE4A1-AAA4-4278-8788-0C5E3CF67433}" dt="2022-03-30T12:01:20.629" v="813" actId="478"/>
          <ac:picMkLst>
            <pc:docMk/>
            <pc:sldMk cId="665932346" sldId="343"/>
            <ac:picMk id="6" creationId="{CFFD4A81-5569-43EC-9FAE-639DD5C37047}"/>
          </ac:picMkLst>
        </pc:picChg>
        <pc:picChg chg="add mod">
          <ac:chgData name="Gerard Zi Quan Ong" userId="7d6b4b61-9506-448a-a12c-b9519b9be0ab" providerId="ADAL" clId="{168FE4A1-AAA4-4278-8788-0C5E3CF67433}" dt="2022-03-30T12:12:12.137" v="1112" actId="1076"/>
          <ac:picMkLst>
            <pc:docMk/>
            <pc:sldMk cId="665932346" sldId="343"/>
            <ac:picMk id="8" creationId="{8C8A12A6-AA42-4DDB-B22C-D0F63261C5EB}"/>
          </ac:picMkLst>
        </pc:picChg>
        <pc:picChg chg="add mod">
          <ac:chgData name="Gerard Zi Quan Ong" userId="7d6b4b61-9506-448a-a12c-b9519b9be0ab" providerId="ADAL" clId="{168FE4A1-AAA4-4278-8788-0C5E3CF67433}" dt="2022-03-30T12:12:04.580" v="1109" actId="1076"/>
          <ac:picMkLst>
            <pc:docMk/>
            <pc:sldMk cId="665932346" sldId="343"/>
            <ac:picMk id="10" creationId="{F5AA22DA-ABA6-4E90-B681-E3C578C6531C}"/>
          </ac:picMkLst>
        </pc:picChg>
      </pc:sldChg>
      <pc:sldChg chg="modSp mod">
        <pc:chgData name="Gerard Zi Quan Ong" userId="7d6b4b61-9506-448a-a12c-b9519b9be0ab" providerId="ADAL" clId="{168FE4A1-AAA4-4278-8788-0C5E3CF67433}" dt="2022-03-30T11:54:04.663" v="811" actId="20577"/>
        <pc:sldMkLst>
          <pc:docMk/>
          <pc:sldMk cId="2943524595" sldId="344"/>
        </pc:sldMkLst>
        <pc:spChg chg="mod">
          <ac:chgData name="Gerard Zi Quan Ong" userId="7d6b4b61-9506-448a-a12c-b9519b9be0ab" providerId="ADAL" clId="{168FE4A1-AAA4-4278-8788-0C5E3CF67433}" dt="2022-03-30T11:54:04.663" v="811" actId="20577"/>
          <ac:spMkLst>
            <pc:docMk/>
            <pc:sldMk cId="2943524595" sldId="344"/>
            <ac:spMk id="3" creationId="{00000000-0000-0000-0000-000000000000}"/>
          </ac:spMkLst>
        </pc:spChg>
      </pc:sldChg>
      <pc:sldChg chg="modSp mod">
        <pc:chgData name="Gerard Zi Quan Ong" userId="7d6b4b61-9506-448a-a12c-b9519b9be0ab" providerId="ADAL" clId="{168FE4A1-AAA4-4278-8788-0C5E3CF67433}" dt="2022-03-30T11:47:36.778" v="634" actId="20577"/>
        <pc:sldMkLst>
          <pc:docMk/>
          <pc:sldMk cId="1625925134" sldId="345"/>
        </pc:sldMkLst>
        <pc:spChg chg="mod">
          <ac:chgData name="Gerard Zi Quan Ong" userId="7d6b4b61-9506-448a-a12c-b9519b9be0ab" providerId="ADAL" clId="{168FE4A1-AAA4-4278-8788-0C5E3CF67433}" dt="2022-03-30T11:47:36.778" v="634" actId="20577"/>
          <ac:spMkLst>
            <pc:docMk/>
            <pc:sldMk cId="1625925134" sldId="345"/>
            <ac:spMk id="3" creationId="{00000000-0000-0000-0000-000000000000}"/>
          </ac:spMkLst>
        </pc:spChg>
      </pc:sldChg>
      <pc:sldChg chg="addSp delSp modSp add mod ord">
        <pc:chgData name="Gerard Zi Quan Ong" userId="7d6b4b61-9506-448a-a12c-b9519b9be0ab" providerId="ADAL" clId="{168FE4A1-AAA4-4278-8788-0C5E3CF67433}" dt="2022-03-30T13:00:45.198" v="1894" actId="21"/>
        <pc:sldMkLst>
          <pc:docMk/>
          <pc:sldMk cId="1975873996" sldId="347"/>
        </pc:sldMkLst>
        <pc:spChg chg="mod">
          <ac:chgData name="Gerard Zi Quan Ong" userId="7d6b4b61-9506-448a-a12c-b9519b9be0ab" providerId="ADAL" clId="{168FE4A1-AAA4-4278-8788-0C5E3CF67433}" dt="2022-03-30T12:20:00.885" v="1148" actId="27636"/>
          <ac:spMkLst>
            <pc:docMk/>
            <pc:sldMk cId="1975873996" sldId="347"/>
            <ac:spMk id="2" creationId="{96D65B9F-5502-4F03-B84B-FCF01AFF128C}"/>
          </ac:spMkLst>
        </pc:spChg>
        <pc:spChg chg="add mod">
          <ac:chgData name="Gerard Zi Quan Ong" userId="7d6b4b61-9506-448a-a12c-b9519b9be0ab" providerId="ADAL" clId="{168FE4A1-AAA4-4278-8788-0C5E3CF67433}" dt="2022-03-30T13:00:20.059" v="1890" actId="14100"/>
          <ac:spMkLst>
            <pc:docMk/>
            <pc:sldMk cId="1975873996" sldId="347"/>
            <ac:spMk id="3" creationId="{9F2AF1BC-872E-40A7-B1CB-F5099319770D}"/>
          </ac:spMkLst>
        </pc:spChg>
        <pc:spChg chg="mod">
          <ac:chgData name="Gerard Zi Quan Ong" userId="7d6b4b61-9506-448a-a12c-b9519b9be0ab" providerId="ADAL" clId="{168FE4A1-AAA4-4278-8788-0C5E3CF67433}" dt="2022-03-30T12:19:42.964" v="1143" actId="1076"/>
          <ac:spMkLst>
            <pc:docMk/>
            <pc:sldMk cId="1975873996" sldId="347"/>
            <ac:spMk id="4" creationId="{5A9C414A-45EE-4F07-AC18-D24FE850ED77}"/>
          </ac:spMkLst>
        </pc:spChg>
        <pc:spChg chg="del">
          <ac:chgData name="Gerard Zi Quan Ong" userId="7d6b4b61-9506-448a-a12c-b9519b9be0ab" providerId="ADAL" clId="{168FE4A1-AAA4-4278-8788-0C5E3CF67433}" dt="2022-03-30T12:20:02.932" v="1149" actId="478"/>
          <ac:spMkLst>
            <pc:docMk/>
            <pc:sldMk cId="1975873996" sldId="347"/>
            <ac:spMk id="6" creationId="{728A0142-6E47-4074-B213-967095675A27}"/>
          </ac:spMkLst>
        </pc:spChg>
        <pc:spChg chg="add mod">
          <ac:chgData name="Gerard Zi Quan Ong" userId="7d6b4b61-9506-448a-a12c-b9519b9be0ab" providerId="ADAL" clId="{168FE4A1-AAA4-4278-8788-0C5E3CF67433}" dt="2022-03-30T13:00:26.706" v="1891" actId="1076"/>
          <ac:spMkLst>
            <pc:docMk/>
            <pc:sldMk cId="1975873996" sldId="347"/>
            <ac:spMk id="7" creationId="{3066F732-F98F-44B0-B7B7-E885B1A46E2E}"/>
          </ac:spMkLst>
        </pc:spChg>
        <pc:spChg chg="add mod">
          <ac:chgData name="Gerard Zi Quan Ong" userId="7d6b4b61-9506-448a-a12c-b9519b9be0ab" providerId="ADAL" clId="{168FE4A1-AAA4-4278-8788-0C5E3CF67433}" dt="2022-03-30T12:24:22.190" v="1276" actId="20577"/>
          <ac:spMkLst>
            <pc:docMk/>
            <pc:sldMk cId="1975873996" sldId="347"/>
            <ac:spMk id="10" creationId="{6FE67669-1330-4E62-A451-87F679CAB4D8}"/>
          </ac:spMkLst>
        </pc:spChg>
        <pc:spChg chg="add mod">
          <ac:chgData name="Gerard Zi Quan Ong" userId="7d6b4b61-9506-448a-a12c-b9519b9be0ab" providerId="ADAL" clId="{168FE4A1-AAA4-4278-8788-0C5E3CF67433}" dt="2022-03-30T12:48:04.570" v="1807" actId="14100"/>
          <ac:spMkLst>
            <pc:docMk/>
            <pc:sldMk cId="1975873996" sldId="347"/>
            <ac:spMk id="12" creationId="{2EB9B693-C37C-4907-84CA-92B4C16CD740}"/>
          </ac:spMkLst>
        </pc:spChg>
        <pc:spChg chg="add mod">
          <ac:chgData name="Gerard Zi Quan Ong" userId="7d6b4b61-9506-448a-a12c-b9519b9be0ab" providerId="ADAL" clId="{168FE4A1-AAA4-4278-8788-0C5E3CF67433}" dt="2022-03-30T12:48:07.916" v="1808" actId="1076"/>
          <ac:spMkLst>
            <pc:docMk/>
            <pc:sldMk cId="1975873996" sldId="347"/>
            <ac:spMk id="13" creationId="{8C88A426-5C9D-44D8-A58D-C383BBF591AB}"/>
          </ac:spMkLst>
        </pc:spChg>
        <pc:spChg chg="del">
          <ac:chgData name="Gerard Zi Quan Ong" userId="7d6b4b61-9506-448a-a12c-b9519b9be0ab" providerId="ADAL" clId="{168FE4A1-AAA4-4278-8788-0C5E3CF67433}" dt="2022-03-30T12:19:51.966" v="1146" actId="478"/>
          <ac:spMkLst>
            <pc:docMk/>
            <pc:sldMk cId="1975873996" sldId="347"/>
            <ac:spMk id="15" creationId="{3AAF92D9-245B-4546-8EEB-8F03E9D492C7}"/>
          </ac:spMkLst>
        </pc:spChg>
        <pc:spChg chg="del">
          <ac:chgData name="Gerard Zi Quan Ong" userId="7d6b4b61-9506-448a-a12c-b9519b9be0ab" providerId="ADAL" clId="{168FE4A1-AAA4-4278-8788-0C5E3CF67433}" dt="2022-03-30T12:19:50.682" v="1145" actId="478"/>
          <ac:spMkLst>
            <pc:docMk/>
            <pc:sldMk cId="1975873996" sldId="347"/>
            <ac:spMk id="16" creationId="{BA16B43D-A6F3-4C8A-953A-EDB1ADFF5ED9}"/>
          </ac:spMkLst>
        </pc:spChg>
        <pc:spChg chg="add mod">
          <ac:chgData name="Gerard Zi Quan Ong" userId="7d6b4b61-9506-448a-a12c-b9519b9be0ab" providerId="ADAL" clId="{168FE4A1-AAA4-4278-8788-0C5E3CF67433}" dt="2022-03-30T12:48:13.339" v="1809" actId="14100"/>
          <ac:spMkLst>
            <pc:docMk/>
            <pc:sldMk cId="1975873996" sldId="347"/>
            <ac:spMk id="17" creationId="{04FE9922-85E4-41B2-8448-7DF0E4621227}"/>
          </ac:spMkLst>
        </pc:spChg>
        <pc:spChg chg="add mod">
          <ac:chgData name="Gerard Zi Quan Ong" userId="7d6b4b61-9506-448a-a12c-b9519b9be0ab" providerId="ADAL" clId="{168FE4A1-AAA4-4278-8788-0C5E3CF67433}" dt="2022-03-30T12:48:26.108" v="1815" actId="1076"/>
          <ac:spMkLst>
            <pc:docMk/>
            <pc:sldMk cId="1975873996" sldId="347"/>
            <ac:spMk id="18" creationId="{8AF78AF5-CEA8-460C-9C72-C40870624D5F}"/>
          </ac:spMkLst>
        </pc:spChg>
        <pc:spChg chg="add mod">
          <ac:chgData name="Gerard Zi Quan Ong" userId="7d6b4b61-9506-448a-a12c-b9519b9be0ab" providerId="ADAL" clId="{168FE4A1-AAA4-4278-8788-0C5E3CF67433}" dt="2022-03-30T12:45:23.535" v="1758" actId="14100"/>
          <ac:spMkLst>
            <pc:docMk/>
            <pc:sldMk cId="1975873996" sldId="347"/>
            <ac:spMk id="19" creationId="{76D88AFC-7812-4BD4-A734-30C263CEC9CD}"/>
          </ac:spMkLst>
        </pc:spChg>
        <pc:spChg chg="add mod">
          <ac:chgData name="Gerard Zi Quan Ong" userId="7d6b4b61-9506-448a-a12c-b9519b9be0ab" providerId="ADAL" clId="{168FE4A1-AAA4-4278-8788-0C5E3CF67433}" dt="2022-03-30T12:45:27.377" v="1759" actId="1076"/>
          <ac:spMkLst>
            <pc:docMk/>
            <pc:sldMk cId="1975873996" sldId="347"/>
            <ac:spMk id="20" creationId="{7F43541D-317A-479C-8F0A-D1FCDCF0541E}"/>
          </ac:spMkLst>
        </pc:spChg>
        <pc:spChg chg="add mod">
          <ac:chgData name="Gerard Zi Quan Ong" userId="7d6b4b61-9506-448a-a12c-b9519b9be0ab" providerId="ADAL" clId="{168FE4A1-AAA4-4278-8788-0C5E3CF67433}" dt="2022-03-30T12:44:33.543" v="1739" actId="14100"/>
          <ac:spMkLst>
            <pc:docMk/>
            <pc:sldMk cId="1975873996" sldId="347"/>
            <ac:spMk id="23" creationId="{248B8A3B-FC17-4E71-AEC1-42F8F690D975}"/>
          </ac:spMkLst>
        </pc:spChg>
        <pc:spChg chg="add mod">
          <ac:chgData name="Gerard Zi Quan Ong" userId="7d6b4b61-9506-448a-a12c-b9519b9be0ab" providerId="ADAL" clId="{168FE4A1-AAA4-4278-8788-0C5E3CF67433}" dt="2022-03-30T12:48:38.896" v="1819" actId="404"/>
          <ac:spMkLst>
            <pc:docMk/>
            <pc:sldMk cId="1975873996" sldId="347"/>
            <ac:spMk id="24" creationId="{2012149F-A959-4B38-A94B-53E4CB04D26B}"/>
          </ac:spMkLst>
        </pc:spChg>
        <pc:spChg chg="add mod">
          <ac:chgData name="Gerard Zi Quan Ong" userId="7d6b4b61-9506-448a-a12c-b9519b9be0ab" providerId="ADAL" clId="{168FE4A1-AAA4-4278-8788-0C5E3CF67433}" dt="2022-03-30T12:47:16.682" v="1794" actId="1076"/>
          <ac:spMkLst>
            <pc:docMk/>
            <pc:sldMk cId="1975873996" sldId="347"/>
            <ac:spMk id="25" creationId="{C5D4C426-4F35-46DA-9719-172B5E328F01}"/>
          </ac:spMkLst>
        </pc:spChg>
        <pc:spChg chg="add mod">
          <ac:chgData name="Gerard Zi Quan Ong" userId="7d6b4b61-9506-448a-a12c-b9519b9be0ab" providerId="ADAL" clId="{168FE4A1-AAA4-4278-8788-0C5E3CF67433}" dt="2022-03-30T12:47:34.359" v="1797" actId="14100"/>
          <ac:spMkLst>
            <pc:docMk/>
            <pc:sldMk cId="1975873996" sldId="347"/>
            <ac:spMk id="26" creationId="{C2B90D91-187B-49F7-83FD-8502E751EC5A}"/>
          </ac:spMkLst>
        </pc:spChg>
        <pc:spChg chg="add mod">
          <ac:chgData name="Gerard Zi Quan Ong" userId="7d6b4b61-9506-448a-a12c-b9519b9be0ab" providerId="ADAL" clId="{168FE4A1-AAA4-4278-8788-0C5E3CF67433}" dt="2022-03-30T12:47:21.082" v="1795" actId="14100"/>
          <ac:spMkLst>
            <pc:docMk/>
            <pc:sldMk cId="1975873996" sldId="347"/>
            <ac:spMk id="30" creationId="{C1841398-F4AD-4735-9D9F-FFF14A4384BF}"/>
          </ac:spMkLst>
        </pc:spChg>
        <pc:spChg chg="add mod">
          <ac:chgData name="Gerard Zi Quan Ong" userId="7d6b4b61-9506-448a-a12c-b9519b9be0ab" providerId="ADAL" clId="{168FE4A1-AAA4-4278-8788-0C5E3CF67433}" dt="2022-03-30T12:47:23.766" v="1796" actId="1076"/>
          <ac:spMkLst>
            <pc:docMk/>
            <pc:sldMk cId="1975873996" sldId="347"/>
            <ac:spMk id="31" creationId="{A85EA221-654D-473C-802A-961668C41546}"/>
          </ac:spMkLst>
        </pc:spChg>
        <pc:spChg chg="add mod">
          <ac:chgData name="Gerard Zi Quan Ong" userId="7d6b4b61-9506-448a-a12c-b9519b9be0ab" providerId="ADAL" clId="{168FE4A1-AAA4-4278-8788-0C5E3CF67433}" dt="2022-03-30T12:45:13.183" v="1755" actId="14100"/>
          <ac:spMkLst>
            <pc:docMk/>
            <pc:sldMk cId="1975873996" sldId="347"/>
            <ac:spMk id="32" creationId="{FD275B65-F232-4D0E-ACD5-FB5190318253}"/>
          </ac:spMkLst>
        </pc:spChg>
        <pc:spChg chg="add mod">
          <ac:chgData name="Gerard Zi Quan Ong" userId="7d6b4b61-9506-448a-a12c-b9519b9be0ab" providerId="ADAL" clId="{168FE4A1-AAA4-4278-8788-0C5E3CF67433}" dt="2022-03-30T12:45:07.736" v="1753" actId="122"/>
          <ac:spMkLst>
            <pc:docMk/>
            <pc:sldMk cId="1975873996" sldId="347"/>
            <ac:spMk id="33" creationId="{31FE9E43-0BEB-4CB1-88A0-5C98FECFA0DC}"/>
          </ac:spMkLst>
        </pc:spChg>
        <pc:spChg chg="add mod">
          <ac:chgData name="Gerard Zi Quan Ong" userId="7d6b4b61-9506-448a-a12c-b9519b9be0ab" providerId="ADAL" clId="{168FE4A1-AAA4-4278-8788-0C5E3CF67433}" dt="2022-03-30T12:33:37.570" v="1496" actId="1076"/>
          <ac:spMkLst>
            <pc:docMk/>
            <pc:sldMk cId="1975873996" sldId="347"/>
            <ac:spMk id="38" creationId="{CC0D354F-9047-42AB-87FB-4D35501B3869}"/>
          </ac:spMkLst>
        </pc:spChg>
        <pc:spChg chg="add mod">
          <ac:chgData name="Gerard Zi Quan Ong" userId="7d6b4b61-9506-448a-a12c-b9519b9be0ab" providerId="ADAL" clId="{168FE4A1-AAA4-4278-8788-0C5E3CF67433}" dt="2022-03-30T12:48:45.823" v="1821" actId="1076"/>
          <ac:spMkLst>
            <pc:docMk/>
            <pc:sldMk cId="1975873996" sldId="347"/>
            <ac:spMk id="39" creationId="{619D4B06-A946-45B8-812F-983DB0D037CD}"/>
          </ac:spMkLst>
        </pc:spChg>
        <pc:spChg chg="add mod">
          <ac:chgData name="Gerard Zi Quan Ong" userId="7d6b4b61-9506-448a-a12c-b9519b9be0ab" providerId="ADAL" clId="{168FE4A1-AAA4-4278-8788-0C5E3CF67433}" dt="2022-03-30T12:43:58.218" v="1729" actId="14100"/>
          <ac:spMkLst>
            <pc:docMk/>
            <pc:sldMk cId="1975873996" sldId="347"/>
            <ac:spMk id="47" creationId="{5D49DB0D-A11D-44F2-9A6D-3C406ED290B7}"/>
          </ac:spMkLst>
        </pc:spChg>
        <pc:spChg chg="add del mod">
          <ac:chgData name="Gerard Zi Quan Ong" userId="7d6b4b61-9506-448a-a12c-b9519b9be0ab" providerId="ADAL" clId="{168FE4A1-AAA4-4278-8788-0C5E3CF67433}" dt="2022-03-30T12:38:43.719" v="1591"/>
          <ac:spMkLst>
            <pc:docMk/>
            <pc:sldMk cId="1975873996" sldId="347"/>
            <ac:spMk id="48" creationId="{61F19AB3-6345-499B-9015-AFD3B44A9D41}"/>
          </ac:spMkLst>
        </pc:spChg>
        <pc:spChg chg="add del mod">
          <ac:chgData name="Gerard Zi Quan Ong" userId="7d6b4b61-9506-448a-a12c-b9519b9be0ab" providerId="ADAL" clId="{168FE4A1-AAA4-4278-8788-0C5E3CF67433}" dt="2022-03-30T12:37:46.720" v="1569"/>
          <ac:spMkLst>
            <pc:docMk/>
            <pc:sldMk cId="1975873996" sldId="347"/>
            <ac:spMk id="49" creationId="{C8A293AB-8EA7-4AF1-818A-D850886F2796}"/>
          </ac:spMkLst>
        </pc:spChg>
        <pc:spChg chg="add del mod">
          <ac:chgData name="Gerard Zi Quan Ong" userId="7d6b4b61-9506-448a-a12c-b9519b9be0ab" providerId="ADAL" clId="{168FE4A1-AAA4-4278-8788-0C5E3CF67433}" dt="2022-03-30T12:37:46.720" v="1569"/>
          <ac:spMkLst>
            <pc:docMk/>
            <pc:sldMk cId="1975873996" sldId="347"/>
            <ac:spMk id="50" creationId="{210BE773-58AB-47CB-8EF7-56E102217438}"/>
          </ac:spMkLst>
        </pc:spChg>
        <pc:spChg chg="add mod">
          <ac:chgData name="Gerard Zi Quan Ong" userId="7d6b4b61-9506-448a-a12c-b9519b9be0ab" providerId="ADAL" clId="{168FE4A1-AAA4-4278-8788-0C5E3CF67433}" dt="2022-03-30T13:00:18.432" v="1886" actId="14100"/>
          <ac:spMkLst>
            <pc:docMk/>
            <pc:sldMk cId="1975873996" sldId="347"/>
            <ac:spMk id="51" creationId="{1F16A025-0B2E-4DAA-ADEA-2BAB15054F10}"/>
          </ac:spMkLst>
        </pc:spChg>
        <pc:spChg chg="add mod">
          <ac:chgData name="Gerard Zi Quan Ong" userId="7d6b4b61-9506-448a-a12c-b9519b9be0ab" providerId="ADAL" clId="{168FE4A1-AAA4-4278-8788-0C5E3CF67433}" dt="2022-03-30T13:00:18.034" v="1885" actId="1076"/>
          <ac:spMkLst>
            <pc:docMk/>
            <pc:sldMk cId="1975873996" sldId="347"/>
            <ac:spMk id="52" creationId="{3B2CDA11-8570-4352-9955-19AF59677E51}"/>
          </ac:spMkLst>
        </pc:spChg>
        <pc:spChg chg="add mod">
          <ac:chgData name="Gerard Zi Quan Ong" userId="7d6b4b61-9506-448a-a12c-b9519b9be0ab" providerId="ADAL" clId="{168FE4A1-AAA4-4278-8788-0C5E3CF67433}" dt="2022-03-30T12:48:34.725" v="1818" actId="1076"/>
          <ac:spMkLst>
            <pc:docMk/>
            <pc:sldMk cId="1975873996" sldId="347"/>
            <ac:spMk id="53" creationId="{FB4403C5-5142-4C75-A895-979145B9A3F5}"/>
          </ac:spMkLst>
        </pc:spChg>
        <pc:spChg chg="add del mod">
          <ac:chgData name="Gerard Zi Quan Ong" userId="7d6b4b61-9506-448a-a12c-b9519b9be0ab" providerId="ADAL" clId="{168FE4A1-AAA4-4278-8788-0C5E3CF67433}" dt="2022-03-30T13:00:12.068" v="1872"/>
          <ac:spMkLst>
            <pc:docMk/>
            <pc:sldMk cId="1975873996" sldId="347"/>
            <ac:spMk id="67" creationId="{F43262CA-3A83-4B25-907B-4AD8069960AF}"/>
          </ac:spMkLst>
        </pc:spChg>
        <pc:graphicFrameChg chg="del">
          <ac:chgData name="Gerard Zi Quan Ong" userId="7d6b4b61-9506-448a-a12c-b9519b9be0ab" providerId="ADAL" clId="{168FE4A1-AAA4-4278-8788-0C5E3CF67433}" dt="2022-03-30T12:19:49.025" v="1144" actId="478"/>
          <ac:graphicFrameMkLst>
            <pc:docMk/>
            <pc:sldMk cId="1975873996" sldId="347"/>
            <ac:graphicFrameMk id="5" creationId="{C07C0345-D1E6-4E5D-B9C7-D71AFC3A30F4}"/>
          </ac:graphicFrameMkLst>
        </pc:graphicFrameChg>
        <pc:picChg chg="add del mod">
          <ac:chgData name="Gerard Zi Quan Ong" userId="7d6b4b61-9506-448a-a12c-b9519b9be0ab" providerId="ADAL" clId="{168FE4A1-AAA4-4278-8788-0C5E3CF67433}" dt="2022-03-30T13:00:45.198" v="1894" actId="21"/>
          <ac:picMkLst>
            <pc:docMk/>
            <pc:sldMk cId="1975873996" sldId="347"/>
            <ac:picMk id="64" creationId="{82C3CCB1-C718-4009-9EE2-80F136B2DF49}"/>
          </ac:picMkLst>
        </pc:picChg>
        <pc:picChg chg="add del mod">
          <ac:chgData name="Gerard Zi Quan Ong" userId="7d6b4b61-9506-448a-a12c-b9519b9be0ab" providerId="ADAL" clId="{168FE4A1-AAA4-4278-8788-0C5E3CF67433}" dt="2022-03-30T13:00:45.198" v="1894" actId="21"/>
          <ac:picMkLst>
            <pc:docMk/>
            <pc:sldMk cId="1975873996" sldId="347"/>
            <ac:picMk id="66" creationId="{0088DFA3-BE26-4624-8B8D-16E78455C21D}"/>
          </ac:picMkLst>
        </pc:picChg>
        <pc:cxnChg chg="add mod">
          <ac:chgData name="Gerard Zi Quan Ong" userId="7d6b4b61-9506-448a-a12c-b9519b9be0ab" providerId="ADAL" clId="{168FE4A1-AAA4-4278-8788-0C5E3CF67433}" dt="2022-03-30T12:27:49.563" v="1379" actId="1076"/>
          <ac:cxnSpMkLst>
            <pc:docMk/>
            <pc:sldMk cId="1975873996" sldId="347"/>
            <ac:cxnSpMk id="9" creationId="{7C0BAF38-1C8E-4B68-B698-ED3C952E3501}"/>
          </ac:cxnSpMkLst>
        </pc:cxnChg>
        <pc:cxnChg chg="add mod">
          <ac:chgData name="Gerard Zi Quan Ong" userId="7d6b4b61-9506-448a-a12c-b9519b9be0ab" providerId="ADAL" clId="{168FE4A1-AAA4-4278-8788-0C5E3CF67433}" dt="2022-03-30T12:28:09.824" v="1386" actId="1076"/>
          <ac:cxnSpMkLst>
            <pc:docMk/>
            <pc:sldMk cId="1975873996" sldId="347"/>
            <ac:cxnSpMk id="14" creationId="{76997FC2-AC11-473A-97BC-D855A8BF4457}"/>
          </ac:cxnSpMkLst>
        </pc:cxnChg>
        <pc:cxnChg chg="add mod">
          <ac:chgData name="Gerard Zi Quan Ong" userId="7d6b4b61-9506-448a-a12c-b9519b9be0ab" providerId="ADAL" clId="{168FE4A1-AAA4-4278-8788-0C5E3CF67433}" dt="2022-03-30T12:45:04.125" v="1752" actId="1076"/>
          <ac:cxnSpMkLst>
            <pc:docMk/>
            <pc:sldMk cId="1975873996" sldId="347"/>
            <ac:cxnSpMk id="21" creationId="{F94EFD5D-97A7-48F8-8D6F-CFAD31895EDA}"/>
          </ac:cxnSpMkLst>
        </pc:cxnChg>
        <pc:cxnChg chg="add mod">
          <ac:chgData name="Gerard Zi Quan Ong" userId="7d6b4b61-9506-448a-a12c-b9519b9be0ab" providerId="ADAL" clId="{168FE4A1-AAA4-4278-8788-0C5E3CF67433}" dt="2022-03-30T12:48:18.997" v="1812" actId="1076"/>
          <ac:cxnSpMkLst>
            <pc:docMk/>
            <pc:sldMk cId="1975873996" sldId="347"/>
            <ac:cxnSpMk id="22" creationId="{F3BFF6EB-2AF1-4F58-AF9C-C7D0ED6AE005}"/>
          </ac:cxnSpMkLst>
        </pc:cxnChg>
        <pc:cxnChg chg="add mod">
          <ac:chgData name="Gerard Zi Quan Ong" userId="7d6b4b61-9506-448a-a12c-b9519b9be0ab" providerId="ADAL" clId="{168FE4A1-AAA4-4278-8788-0C5E3CF67433}" dt="2022-03-30T12:47:36.785" v="1798" actId="1076"/>
          <ac:cxnSpMkLst>
            <pc:docMk/>
            <pc:sldMk cId="1975873996" sldId="347"/>
            <ac:cxnSpMk id="28" creationId="{05BCEDB0-7B5A-4BF6-A5CB-D19CD68FBC1F}"/>
          </ac:cxnSpMkLst>
        </pc:cxnChg>
        <pc:cxnChg chg="add mod">
          <ac:chgData name="Gerard Zi Quan Ong" userId="7d6b4b61-9506-448a-a12c-b9519b9be0ab" providerId="ADAL" clId="{168FE4A1-AAA4-4278-8788-0C5E3CF67433}" dt="2022-03-30T12:50:09.488" v="1837" actId="1076"/>
          <ac:cxnSpMkLst>
            <pc:docMk/>
            <pc:sldMk cId="1975873996" sldId="347"/>
            <ac:cxnSpMk id="29" creationId="{A96004DA-126C-433E-8A3D-59F0A1CE1B01}"/>
          </ac:cxnSpMkLst>
        </pc:cxnChg>
        <pc:cxnChg chg="add del mod">
          <ac:chgData name="Gerard Zi Quan Ong" userId="7d6b4b61-9506-448a-a12c-b9519b9be0ab" providerId="ADAL" clId="{168FE4A1-AAA4-4278-8788-0C5E3CF67433}" dt="2022-03-30T12:34:23.220" v="1508" actId="478"/>
          <ac:cxnSpMkLst>
            <pc:docMk/>
            <pc:sldMk cId="1975873996" sldId="347"/>
            <ac:cxnSpMk id="34" creationId="{541E3494-6CF5-4C35-8D79-AEFAB9DCBC3B}"/>
          </ac:cxnSpMkLst>
        </pc:cxnChg>
        <pc:cxnChg chg="add mod">
          <ac:chgData name="Gerard Zi Quan Ong" userId="7d6b4b61-9506-448a-a12c-b9519b9be0ab" providerId="ADAL" clId="{168FE4A1-AAA4-4278-8788-0C5E3CF67433}" dt="2022-03-30T12:44:53.665" v="1747" actId="1076"/>
          <ac:cxnSpMkLst>
            <pc:docMk/>
            <pc:sldMk cId="1975873996" sldId="347"/>
            <ac:cxnSpMk id="35" creationId="{1A8A0A5F-5276-48A5-8B5B-EE335F9FCDD2}"/>
          </ac:cxnSpMkLst>
        </pc:cxnChg>
        <pc:cxnChg chg="add mod">
          <ac:chgData name="Gerard Zi Quan Ong" userId="7d6b4b61-9506-448a-a12c-b9519b9be0ab" providerId="ADAL" clId="{168FE4A1-AAA4-4278-8788-0C5E3CF67433}" dt="2022-03-30T12:48:15.251" v="1810" actId="1076"/>
          <ac:cxnSpMkLst>
            <pc:docMk/>
            <pc:sldMk cId="1975873996" sldId="347"/>
            <ac:cxnSpMk id="37" creationId="{B0D2675E-594C-4E7F-81B5-115365E6B196}"/>
          </ac:cxnSpMkLst>
        </pc:cxnChg>
        <pc:cxnChg chg="add mod">
          <ac:chgData name="Gerard Zi Quan Ong" userId="7d6b4b61-9506-448a-a12c-b9519b9be0ab" providerId="ADAL" clId="{168FE4A1-AAA4-4278-8788-0C5E3CF67433}" dt="2022-03-30T12:47:45.129" v="1800" actId="1076"/>
          <ac:cxnSpMkLst>
            <pc:docMk/>
            <pc:sldMk cId="1975873996" sldId="347"/>
            <ac:cxnSpMk id="40" creationId="{7C0FC114-8D51-4036-AB7C-414B1618068F}"/>
          </ac:cxnSpMkLst>
        </pc:cxnChg>
        <pc:cxnChg chg="add mod">
          <ac:chgData name="Gerard Zi Quan Ong" userId="7d6b4b61-9506-448a-a12c-b9519b9be0ab" providerId="ADAL" clId="{168FE4A1-AAA4-4278-8788-0C5E3CF67433}" dt="2022-03-30T12:48:17.236" v="1811" actId="1076"/>
          <ac:cxnSpMkLst>
            <pc:docMk/>
            <pc:sldMk cId="1975873996" sldId="347"/>
            <ac:cxnSpMk id="45" creationId="{9B84B566-3B64-4C79-A8B9-D6F066F71A65}"/>
          </ac:cxnSpMkLst>
        </pc:cxnChg>
        <pc:cxnChg chg="add mod">
          <ac:chgData name="Gerard Zi Quan Ong" userId="7d6b4b61-9506-448a-a12c-b9519b9be0ab" providerId="ADAL" clId="{168FE4A1-AAA4-4278-8788-0C5E3CF67433}" dt="2022-03-30T12:43:49.806" v="1726" actId="14100"/>
          <ac:cxnSpMkLst>
            <pc:docMk/>
            <pc:sldMk cId="1975873996" sldId="347"/>
            <ac:cxnSpMk id="55" creationId="{622233F8-EA3E-442F-AF57-34C7D252330A}"/>
          </ac:cxnSpMkLst>
        </pc:cxnChg>
        <pc:cxnChg chg="add mod">
          <ac:chgData name="Gerard Zi Quan Ong" userId="7d6b4b61-9506-448a-a12c-b9519b9be0ab" providerId="ADAL" clId="{168FE4A1-AAA4-4278-8788-0C5E3CF67433}" dt="2022-03-30T12:43:37.047" v="1722" actId="1076"/>
          <ac:cxnSpMkLst>
            <pc:docMk/>
            <pc:sldMk cId="1975873996" sldId="347"/>
            <ac:cxnSpMk id="57" creationId="{2E641282-423A-4643-BA07-7394DA89F957}"/>
          </ac:cxnSpMkLst>
        </pc:cxnChg>
        <pc:cxnChg chg="add mod">
          <ac:chgData name="Gerard Zi Quan Ong" userId="7d6b4b61-9506-448a-a12c-b9519b9be0ab" providerId="ADAL" clId="{168FE4A1-AAA4-4278-8788-0C5E3CF67433}" dt="2022-03-30T12:43:45.099" v="1725" actId="1076"/>
          <ac:cxnSpMkLst>
            <pc:docMk/>
            <pc:sldMk cId="1975873996" sldId="347"/>
            <ac:cxnSpMk id="59" creationId="{B6DCC053-BFE2-43A3-88DD-8D5DC8D36E92}"/>
          </ac:cxnSpMkLst>
        </pc:cxnChg>
        <pc:cxnChg chg="add mod">
          <ac:chgData name="Gerard Zi Quan Ong" userId="7d6b4b61-9506-448a-a12c-b9519b9be0ab" providerId="ADAL" clId="{168FE4A1-AAA4-4278-8788-0C5E3CF67433}" dt="2022-03-30T12:43:54.699" v="1728" actId="1076"/>
          <ac:cxnSpMkLst>
            <pc:docMk/>
            <pc:sldMk cId="1975873996" sldId="347"/>
            <ac:cxnSpMk id="61" creationId="{16B496D8-519F-417A-94A8-A2272F5BEDF9}"/>
          </ac:cxnSpMkLst>
        </pc:cxnChg>
      </pc:sldChg>
      <pc:sldChg chg="addSp delSp modSp new mod ord">
        <pc:chgData name="Gerard Zi Quan Ong" userId="7d6b4b61-9506-448a-a12c-b9519b9be0ab" providerId="ADAL" clId="{168FE4A1-AAA4-4278-8788-0C5E3CF67433}" dt="2022-03-30T13:30:37.841" v="2576"/>
        <pc:sldMkLst>
          <pc:docMk/>
          <pc:sldMk cId="948056747" sldId="348"/>
        </pc:sldMkLst>
        <pc:spChg chg="mod">
          <ac:chgData name="Gerard Zi Quan Ong" userId="7d6b4b61-9506-448a-a12c-b9519b9be0ab" providerId="ADAL" clId="{168FE4A1-AAA4-4278-8788-0C5E3CF67433}" dt="2022-03-30T13:30:37.841" v="2576"/>
          <ac:spMkLst>
            <pc:docMk/>
            <pc:sldMk cId="948056747" sldId="348"/>
            <ac:spMk id="2" creationId="{F7130529-7A1D-4F9E-A267-2FA73B52FAA7}"/>
          </ac:spMkLst>
        </pc:spChg>
        <pc:spChg chg="del">
          <ac:chgData name="Gerard Zi Quan Ong" userId="7d6b4b61-9506-448a-a12c-b9519b9be0ab" providerId="ADAL" clId="{168FE4A1-AAA4-4278-8788-0C5E3CF67433}" dt="2022-03-30T13:00:54.799" v="1895" actId="478"/>
          <ac:spMkLst>
            <pc:docMk/>
            <pc:sldMk cId="948056747" sldId="348"/>
            <ac:spMk id="3" creationId="{292CF55B-F5C3-4378-9EC6-2BA8FEAFEB11}"/>
          </ac:spMkLst>
        </pc:spChg>
        <pc:spChg chg="add mod">
          <ac:chgData name="Gerard Zi Quan Ong" userId="7d6b4b61-9506-448a-a12c-b9519b9be0ab" providerId="ADAL" clId="{168FE4A1-AAA4-4278-8788-0C5E3CF67433}" dt="2022-03-30T13:04:42.544" v="1987" actId="1076"/>
          <ac:spMkLst>
            <pc:docMk/>
            <pc:sldMk cId="948056747" sldId="348"/>
            <ac:spMk id="7" creationId="{0D72F2EF-5A9B-4B5F-BC1F-70F73356C229}"/>
          </ac:spMkLst>
        </pc:spChg>
        <pc:spChg chg="add mod">
          <ac:chgData name="Gerard Zi Quan Ong" userId="7d6b4b61-9506-448a-a12c-b9519b9be0ab" providerId="ADAL" clId="{168FE4A1-AAA4-4278-8788-0C5E3CF67433}" dt="2022-03-30T13:04:42.544" v="1987" actId="1076"/>
          <ac:spMkLst>
            <pc:docMk/>
            <pc:sldMk cId="948056747" sldId="348"/>
            <ac:spMk id="8" creationId="{5C4C2122-2A14-48D1-A4D6-25610AE24DC7}"/>
          </ac:spMkLst>
        </pc:spChg>
        <pc:spChg chg="add mod">
          <ac:chgData name="Gerard Zi Quan Ong" userId="7d6b4b61-9506-448a-a12c-b9519b9be0ab" providerId="ADAL" clId="{168FE4A1-AAA4-4278-8788-0C5E3CF67433}" dt="2022-03-30T13:04:42.544" v="1987" actId="1076"/>
          <ac:spMkLst>
            <pc:docMk/>
            <pc:sldMk cId="948056747" sldId="348"/>
            <ac:spMk id="9" creationId="{5BFA8C59-E86F-4D6C-A8C5-1C2B79CA3EC8}"/>
          </ac:spMkLst>
        </pc:spChg>
        <pc:spChg chg="add mod">
          <ac:chgData name="Gerard Zi Quan Ong" userId="7d6b4b61-9506-448a-a12c-b9519b9be0ab" providerId="ADAL" clId="{168FE4A1-AAA4-4278-8788-0C5E3CF67433}" dt="2022-03-30T13:04:42.544" v="1987" actId="1076"/>
          <ac:spMkLst>
            <pc:docMk/>
            <pc:sldMk cId="948056747" sldId="348"/>
            <ac:spMk id="10" creationId="{3BFAE810-F783-4269-8B1A-0A877F53FD03}"/>
          </ac:spMkLst>
        </pc:spChg>
        <pc:spChg chg="add mod">
          <ac:chgData name="Gerard Zi Quan Ong" userId="7d6b4b61-9506-448a-a12c-b9519b9be0ab" providerId="ADAL" clId="{168FE4A1-AAA4-4278-8788-0C5E3CF67433}" dt="2022-03-30T13:04:42.544" v="1987" actId="1076"/>
          <ac:spMkLst>
            <pc:docMk/>
            <pc:sldMk cId="948056747" sldId="348"/>
            <ac:spMk id="17" creationId="{3235E861-1852-4D90-AEEE-07275957D6CB}"/>
          </ac:spMkLst>
        </pc:spChg>
        <pc:spChg chg="add mod">
          <ac:chgData name="Gerard Zi Quan Ong" userId="7d6b4b61-9506-448a-a12c-b9519b9be0ab" providerId="ADAL" clId="{168FE4A1-AAA4-4278-8788-0C5E3CF67433}" dt="2022-03-30T13:05:28.543" v="2014" actId="20577"/>
          <ac:spMkLst>
            <pc:docMk/>
            <pc:sldMk cId="948056747" sldId="348"/>
            <ac:spMk id="18" creationId="{04FE45BA-6DFA-4793-81AE-F1385FBE2BA1}"/>
          </ac:spMkLst>
        </pc:spChg>
        <pc:spChg chg="add mod">
          <ac:chgData name="Gerard Zi Quan Ong" userId="7d6b4b61-9506-448a-a12c-b9519b9be0ab" providerId="ADAL" clId="{168FE4A1-AAA4-4278-8788-0C5E3CF67433}" dt="2022-03-30T13:06:47.157" v="2027" actId="1076"/>
          <ac:spMkLst>
            <pc:docMk/>
            <pc:sldMk cId="948056747" sldId="348"/>
            <ac:spMk id="19" creationId="{96CAFA44-147C-4D07-96AE-D92BA4039668}"/>
          </ac:spMkLst>
        </pc:spChg>
        <pc:spChg chg="add mod">
          <ac:chgData name="Gerard Zi Quan Ong" userId="7d6b4b61-9506-448a-a12c-b9519b9be0ab" providerId="ADAL" clId="{168FE4A1-AAA4-4278-8788-0C5E3CF67433}" dt="2022-03-30T13:06:43.795" v="2026" actId="1076"/>
          <ac:spMkLst>
            <pc:docMk/>
            <pc:sldMk cId="948056747" sldId="348"/>
            <ac:spMk id="20" creationId="{0984CCA1-B5E9-4E03-A13F-1A303D1BCE32}"/>
          </ac:spMkLst>
        </pc:spChg>
        <pc:picChg chg="add mod">
          <ac:chgData name="Gerard Zi Quan Ong" userId="7d6b4b61-9506-448a-a12c-b9519b9be0ab" providerId="ADAL" clId="{168FE4A1-AAA4-4278-8788-0C5E3CF67433}" dt="2022-03-30T13:04:42.544" v="1987" actId="1076"/>
          <ac:picMkLst>
            <pc:docMk/>
            <pc:sldMk cId="948056747" sldId="348"/>
            <ac:picMk id="5" creationId="{079254B2-A7C2-4897-9EE7-364A91D2C112}"/>
          </ac:picMkLst>
        </pc:picChg>
        <pc:picChg chg="add mod">
          <ac:chgData name="Gerard Zi Quan Ong" userId="7d6b4b61-9506-448a-a12c-b9519b9be0ab" providerId="ADAL" clId="{168FE4A1-AAA4-4278-8788-0C5E3CF67433}" dt="2022-03-30T13:04:42.544" v="1987" actId="1076"/>
          <ac:picMkLst>
            <pc:docMk/>
            <pc:sldMk cId="948056747" sldId="348"/>
            <ac:picMk id="6" creationId="{A7CF9DE1-907A-407D-8F9E-F36445635F5E}"/>
          </ac:picMkLst>
        </pc:picChg>
        <pc:cxnChg chg="add mod">
          <ac:chgData name="Gerard Zi Quan Ong" userId="7d6b4b61-9506-448a-a12c-b9519b9be0ab" providerId="ADAL" clId="{168FE4A1-AAA4-4278-8788-0C5E3CF67433}" dt="2022-03-30T13:04:42.544" v="1987" actId="1076"/>
          <ac:cxnSpMkLst>
            <pc:docMk/>
            <pc:sldMk cId="948056747" sldId="348"/>
            <ac:cxnSpMk id="12" creationId="{D3C20997-4175-4474-B38A-980BC03DDCE1}"/>
          </ac:cxnSpMkLst>
        </pc:cxnChg>
        <pc:cxnChg chg="add mod">
          <ac:chgData name="Gerard Zi Quan Ong" userId="7d6b4b61-9506-448a-a12c-b9519b9be0ab" providerId="ADAL" clId="{168FE4A1-AAA4-4278-8788-0C5E3CF67433}" dt="2022-03-30T13:04:42.544" v="1987" actId="1076"/>
          <ac:cxnSpMkLst>
            <pc:docMk/>
            <pc:sldMk cId="948056747" sldId="348"/>
            <ac:cxnSpMk id="14" creationId="{97645012-00F1-4667-A7C6-89F0269C4D6B}"/>
          </ac:cxnSpMkLst>
        </pc:cxnChg>
      </pc:sldChg>
      <pc:sldChg chg="addSp delSp modSp add mod">
        <pc:chgData name="Gerard Zi Quan Ong" userId="7d6b4b61-9506-448a-a12c-b9519b9be0ab" providerId="ADAL" clId="{168FE4A1-AAA4-4278-8788-0C5E3CF67433}" dt="2022-03-30T13:30:09.552" v="2573" actId="1076"/>
        <pc:sldMkLst>
          <pc:docMk/>
          <pc:sldMk cId="3956811190" sldId="349"/>
        </pc:sldMkLst>
        <pc:spChg chg="mod">
          <ac:chgData name="Gerard Zi Quan Ong" userId="7d6b4b61-9506-448a-a12c-b9519b9be0ab" providerId="ADAL" clId="{168FE4A1-AAA4-4278-8788-0C5E3CF67433}" dt="2022-03-30T13:18:06.097" v="2170" actId="20577"/>
          <ac:spMkLst>
            <pc:docMk/>
            <pc:sldMk cId="3956811190" sldId="349"/>
            <ac:spMk id="2" creationId="{96D65B9F-5502-4F03-B84B-FCF01AFF128C}"/>
          </ac:spMkLst>
        </pc:spChg>
        <pc:spChg chg="add del mod">
          <ac:chgData name="Gerard Zi Quan Ong" userId="7d6b4b61-9506-448a-a12c-b9519b9be0ab" providerId="ADAL" clId="{168FE4A1-AAA4-4278-8788-0C5E3CF67433}" dt="2022-03-30T13:24:18.607" v="2450" actId="478"/>
          <ac:spMkLst>
            <pc:docMk/>
            <pc:sldMk cId="3956811190" sldId="349"/>
            <ac:spMk id="3" creationId="{97653A7F-5FAE-4B2E-8856-7E6116707EF9}"/>
          </ac:spMkLst>
        </pc:spChg>
        <pc:spChg chg="add mod">
          <ac:chgData name="Gerard Zi Quan Ong" userId="7d6b4b61-9506-448a-a12c-b9519b9be0ab" providerId="ADAL" clId="{168FE4A1-AAA4-4278-8788-0C5E3CF67433}" dt="2022-03-30T13:25:37.631" v="2512" actId="1076"/>
          <ac:spMkLst>
            <pc:docMk/>
            <pc:sldMk cId="3956811190" sldId="349"/>
            <ac:spMk id="7" creationId="{59F66492-9B15-4D79-93CC-6D9116DA44F8}"/>
          </ac:spMkLst>
        </pc:spChg>
        <pc:spChg chg="add mod">
          <ac:chgData name="Gerard Zi Quan Ong" userId="7d6b4b61-9506-448a-a12c-b9519b9be0ab" providerId="ADAL" clId="{168FE4A1-AAA4-4278-8788-0C5E3CF67433}" dt="2022-03-30T13:25:31.135" v="2510" actId="1076"/>
          <ac:spMkLst>
            <pc:docMk/>
            <pc:sldMk cId="3956811190" sldId="349"/>
            <ac:spMk id="9" creationId="{46A7135E-A32B-4699-B195-A2192BBEA3BD}"/>
          </ac:spMkLst>
        </pc:spChg>
        <pc:spChg chg="add del mod">
          <ac:chgData name="Gerard Zi Quan Ong" userId="7d6b4b61-9506-448a-a12c-b9519b9be0ab" providerId="ADAL" clId="{168FE4A1-AAA4-4278-8788-0C5E3CF67433}" dt="2022-03-30T13:25:31.135" v="2510" actId="1076"/>
          <ac:spMkLst>
            <pc:docMk/>
            <pc:sldMk cId="3956811190" sldId="349"/>
            <ac:spMk id="10" creationId="{7353ED4C-12BD-458C-97AD-DF7E425F1AF8}"/>
          </ac:spMkLst>
        </pc:spChg>
        <pc:spChg chg="add del mod">
          <ac:chgData name="Gerard Zi Quan Ong" userId="7d6b4b61-9506-448a-a12c-b9519b9be0ab" providerId="ADAL" clId="{168FE4A1-AAA4-4278-8788-0C5E3CF67433}" dt="2022-03-30T13:24:46.820" v="2488"/>
          <ac:spMkLst>
            <pc:docMk/>
            <pc:sldMk cId="3956811190" sldId="349"/>
            <ac:spMk id="11" creationId="{7E63CA41-EACE-4BDB-981D-380826B35D48}"/>
          </ac:spMkLst>
        </pc:spChg>
        <pc:spChg chg="add del mod">
          <ac:chgData name="Gerard Zi Quan Ong" userId="7d6b4b61-9506-448a-a12c-b9519b9be0ab" providerId="ADAL" clId="{168FE4A1-AAA4-4278-8788-0C5E3CF67433}" dt="2022-03-30T13:24:46.820" v="2488"/>
          <ac:spMkLst>
            <pc:docMk/>
            <pc:sldMk cId="3956811190" sldId="349"/>
            <ac:spMk id="12" creationId="{D0EBD8AE-5AFF-4BDC-BBD9-5D09BCFDB6CD}"/>
          </ac:spMkLst>
        </pc:spChg>
        <pc:spChg chg="add mod">
          <ac:chgData name="Gerard Zi Quan Ong" userId="7d6b4b61-9506-448a-a12c-b9519b9be0ab" providerId="ADAL" clId="{168FE4A1-AAA4-4278-8788-0C5E3CF67433}" dt="2022-03-30T13:30:09.552" v="2573" actId="1076"/>
          <ac:spMkLst>
            <pc:docMk/>
            <pc:sldMk cId="3956811190" sldId="349"/>
            <ac:spMk id="13" creationId="{77DD6009-D75A-42A3-9855-D4FFED2866EC}"/>
          </ac:spMkLst>
        </pc:spChg>
        <pc:spChg chg="add mod">
          <ac:chgData name="Gerard Zi Quan Ong" userId="7d6b4b61-9506-448a-a12c-b9519b9be0ab" providerId="ADAL" clId="{168FE4A1-AAA4-4278-8788-0C5E3CF67433}" dt="2022-03-30T13:30:06.693" v="2572" actId="14100"/>
          <ac:spMkLst>
            <pc:docMk/>
            <pc:sldMk cId="3956811190" sldId="349"/>
            <ac:spMk id="14" creationId="{54B667A4-3252-4784-943C-F40BD14CFC29}"/>
          </ac:spMkLst>
        </pc:spChg>
        <pc:spChg chg="del">
          <ac:chgData name="Gerard Zi Quan Ong" userId="7d6b4b61-9506-448a-a12c-b9519b9be0ab" providerId="ADAL" clId="{168FE4A1-AAA4-4278-8788-0C5E3CF67433}" dt="2022-03-30T13:23:44.429" v="2443" actId="478"/>
          <ac:spMkLst>
            <pc:docMk/>
            <pc:sldMk cId="3956811190" sldId="349"/>
            <ac:spMk id="15" creationId="{3AAF92D9-245B-4546-8EEB-8F03E9D492C7}"/>
          </ac:spMkLst>
        </pc:spChg>
        <pc:spChg chg="del">
          <ac:chgData name="Gerard Zi Quan Ong" userId="7d6b4b61-9506-448a-a12c-b9519b9be0ab" providerId="ADAL" clId="{168FE4A1-AAA4-4278-8788-0C5E3CF67433}" dt="2022-03-30T13:23:45.694" v="2444" actId="478"/>
          <ac:spMkLst>
            <pc:docMk/>
            <pc:sldMk cId="3956811190" sldId="349"/>
            <ac:spMk id="16" creationId="{BA16B43D-A6F3-4C8A-953A-EDB1ADFF5ED9}"/>
          </ac:spMkLst>
        </pc:spChg>
        <pc:spChg chg="add mod">
          <ac:chgData name="Gerard Zi Quan Ong" userId="7d6b4b61-9506-448a-a12c-b9519b9be0ab" providerId="ADAL" clId="{168FE4A1-AAA4-4278-8788-0C5E3CF67433}" dt="2022-03-30T13:25:43.455" v="2514" actId="1076"/>
          <ac:spMkLst>
            <pc:docMk/>
            <pc:sldMk cId="3956811190" sldId="349"/>
            <ac:spMk id="17" creationId="{C7A2DF12-C790-490A-860B-6F3DD406D848}"/>
          </ac:spMkLst>
        </pc:spChg>
        <pc:spChg chg="add mod">
          <ac:chgData name="Gerard Zi Quan Ong" userId="7d6b4b61-9506-448a-a12c-b9519b9be0ab" providerId="ADAL" clId="{168FE4A1-AAA4-4278-8788-0C5E3CF67433}" dt="2022-03-30T13:25:52.967" v="2516" actId="1076"/>
          <ac:spMkLst>
            <pc:docMk/>
            <pc:sldMk cId="3956811190" sldId="349"/>
            <ac:spMk id="18" creationId="{0EC18870-4F92-440C-B3F1-99B062F10DF2}"/>
          </ac:spMkLst>
        </pc:spChg>
        <pc:spChg chg="add mod">
          <ac:chgData name="Gerard Zi Quan Ong" userId="7d6b4b61-9506-448a-a12c-b9519b9be0ab" providerId="ADAL" clId="{168FE4A1-AAA4-4278-8788-0C5E3CF67433}" dt="2022-03-30T13:25:58.718" v="2518" actId="1076"/>
          <ac:spMkLst>
            <pc:docMk/>
            <pc:sldMk cId="3956811190" sldId="349"/>
            <ac:spMk id="19" creationId="{2EABAA36-85D8-49DD-8657-625FCD579715}"/>
          </ac:spMkLst>
        </pc:spChg>
        <pc:spChg chg="add mod">
          <ac:chgData name="Gerard Zi Quan Ong" userId="7d6b4b61-9506-448a-a12c-b9519b9be0ab" providerId="ADAL" clId="{168FE4A1-AAA4-4278-8788-0C5E3CF67433}" dt="2022-03-30T13:26:10.791" v="2541" actId="20577"/>
          <ac:spMkLst>
            <pc:docMk/>
            <pc:sldMk cId="3956811190" sldId="349"/>
            <ac:spMk id="20" creationId="{E60BB546-5DEC-4CBE-B8FE-CD6202741BBD}"/>
          </ac:spMkLst>
        </pc:spChg>
        <pc:spChg chg="add mod">
          <ac:chgData name="Gerard Zi Quan Ong" userId="7d6b4b61-9506-448a-a12c-b9519b9be0ab" providerId="ADAL" clId="{168FE4A1-AAA4-4278-8788-0C5E3CF67433}" dt="2022-03-30T13:29:11.984" v="2571" actId="1076"/>
          <ac:spMkLst>
            <pc:docMk/>
            <pc:sldMk cId="3956811190" sldId="349"/>
            <ac:spMk id="24" creationId="{C4871C54-D5A5-406B-BB7F-F19D4073CF35}"/>
          </ac:spMkLst>
        </pc:spChg>
        <pc:graphicFrameChg chg="mod">
          <ac:chgData name="Gerard Zi Quan Ong" userId="7d6b4b61-9506-448a-a12c-b9519b9be0ab" providerId="ADAL" clId="{168FE4A1-AAA4-4278-8788-0C5E3CF67433}" dt="2022-03-30T13:24:05.943" v="2446" actId="1076"/>
          <ac:graphicFrameMkLst>
            <pc:docMk/>
            <pc:sldMk cId="3956811190" sldId="349"/>
            <ac:graphicFrameMk id="5" creationId="{C07C0345-D1E6-4E5D-B9C7-D71AFC3A30F4}"/>
          </ac:graphicFrameMkLst>
        </pc:graphicFrameChg>
        <pc:picChg chg="add mod">
          <ac:chgData name="Gerard Zi Quan Ong" userId="7d6b4b61-9506-448a-a12c-b9519b9be0ab" providerId="ADAL" clId="{168FE4A1-AAA4-4278-8788-0C5E3CF67433}" dt="2022-03-30T13:28:43.733" v="2554" actId="1076"/>
          <ac:picMkLst>
            <pc:docMk/>
            <pc:sldMk cId="3956811190" sldId="349"/>
            <ac:picMk id="21" creationId="{245EE55D-7E90-4632-A41F-C0159AA6AEC9}"/>
          </ac:picMkLst>
        </pc:picChg>
        <pc:picChg chg="add mod">
          <ac:chgData name="Gerard Zi Quan Ong" userId="7d6b4b61-9506-448a-a12c-b9519b9be0ab" providerId="ADAL" clId="{168FE4A1-AAA4-4278-8788-0C5E3CF67433}" dt="2022-03-30T13:28:38.412" v="2553" actId="14100"/>
          <ac:picMkLst>
            <pc:docMk/>
            <pc:sldMk cId="3956811190" sldId="349"/>
            <ac:picMk id="23" creationId="{207EA700-503D-4773-8FBF-B80B109B5BDA}"/>
          </ac:picMkLst>
        </pc:picChg>
      </pc:sldChg>
    </pc:docChg>
  </pc:docChgLst>
  <pc:docChgLst>
    <pc:chgData name="Benjamin Quek Xiang Yi" userId="S::e0687381@u.nus.edu::39d37d4d-282f-43ce-8a54-748c7973dac0" providerId="AD" clId="Web-{227A9E25-1C28-8394-A3E4-867933B06B4A}"/>
    <pc:docChg chg="modSld">
      <pc:chgData name="Benjamin Quek Xiang Yi" userId="S::e0687381@u.nus.edu::39d37d4d-282f-43ce-8a54-748c7973dac0" providerId="AD" clId="Web-{227A9E25-1C28-8394-A3E4-867933B06B4A}" dt="2022-05-22T04:20:23.097" v="14" actId="20577"/>
      <pc:docMkLst>
        <pc:docMk/>
      </pc:docMkLst>
      <pc:sldChg chg="modSp">
        <pc:chgData name="Benjamin Quek Xiang Yi" userId="S::e0687381@u.nus.edu::39d37d4d-282f-43ce-8a54-748c7973dac0" providerId="AD" clId="Web-{227A9E25-1C28-8394-A3E4-867933B06B4A}" dt="2022-05-22T04:20:05.784" v="6" actId="20577"/>
        <pc:sldMkLst>
          <pc:docMk/>
          <pc:sldMk cId="1173940824" sldId="336"/>
        </pc:sldMkLst>
        <pc:spChg chg="mod">
          <ac:chgData name="Benjamin Quek Xiang Yi" userId="S::e0687381@u.nus.edu::39d37d4d-282f-43ce-8a54-748c7973dac0" providerId="AD" clId="Web-{227A9E25-1C28-8394-A3E4-867933B06B4A}" dt="2022-05-22T04:20:05.784" v="6" actId="20577"/>
          <ac:spMkLst>
            <pc:docMk/>
            <pc:sldMk cId="1173940824" sldId="336"/>
            <ac:spMk id="7" creationId="{00000000-0000-0000-0000-000000000000}"/>
          </ac:spMkLst>
        </pc:spChg>
      </pc:sldChg>
      <pc:sldChg chg="modSp">
        <pc:chgData name="Benjamin Quek Xiang Yi" userId="S::e0687381@u.nus.edu::39d37d4d-282f-43ce-8a54-748c7973dac0" providerId="AD" clId="Web-{227A9E25-1C28-8394-A3E4-867933B06B4A}" dt="2022-05-22T04:20:23.097" v="14" actId="20577"/>
        <pc:sldMkLst>
          <pc:docMk/>
          <pc:sldMk cId="3990398138" sldId="346"/>
        </pc:sldMkLst>
        <pc:spChg chg="mod">
          <ac:chgData name="Benjamin Quek Xiang Yi" userId="S::e0687381@u.nus.edu::39d37d4d-282f-43ce-8a54-748c7973dac0" providerId="AD" clId="Web-{227A9E25-1C28-8394-A3E4-867933B06B4A}" dt="2022-05-22T04:20:23.097" v="14" actId="20577"/>
          <ac:spMkLst>
            <pc:docMk/>
            <pc:sldMk cId="3990398138" sldId="346"/>
            <ac:spMk id="3" creationId="{00000000-0000-0000-0000-000000000000}"/>
          </ac:spMkLst>
        </pc:spChg>
      </pc:sldChg>
    </pc:docChg>
  </pc:docChgLst>
  <pc:docChgLst>
    <pc:chgData name="Chwa Choon Xiang" userId="0ee66bc5-8c7b-4b02-b7aa-ba4eb853e2aa" providerId="ADAL" clId="{B45ABCC6-2BAC-40DE-BFBE-FE2B2238817F}"/>
    <pc:docChg chg="undo custSel addSld delSld modSld sldOrd">
      <pc:chgData name="Chwa Choon Xiang" userId="0ee66bc5-8c7b-4b02-b7aa-ba4eb853e2aa" providerId="ADAL" clId="{B45ABCC6-2BAC-40DE-BFBE-FE2B2238817F}" dt="2022-03-31T15:12:45.677" v="4345" actId="20577"/>
      <pc:docMkLst>
        <pc:docMk/>
      </pc:docMkLst>
      <pc:sldChg chg="del">
        <pc:chgData name="Chwa Choon Xiang" userId="0ee66bc5-8c7b-4b02-b7aa-ba4eb853e2aa" providerId="ADAL" clId="{B45ABCC6-2BAC-40DE-BFBE-FE2B2238817F}" dt="2022-03-26T02:06:08.031" v="3" actId="2696"/>
        <pc:sldMkLst>
          <pc:docMk/>
          <pc:sldMk cId="460135605" sldId="337"/>
        </pc:sldMkLst>
      </pc:sldChg>
      <pc:sldChg chg="modSp mod">
        <pc:chgData name="Chwa Choon Xiang" userId="0ee66bc5-8c7b-4b02-b7aa-ba4eb853e2aa" providerId="ADAL" clId="{B45ABCC6-2BAC-40DE-BFBE-FE2B2238817F}" dt="2022-03-26T02:08:36.941" v="412" actId="20577"/>
        <pc:sldMkLst>
          <pc:docMk/>
          <pc:sldMk cId="1613688265" sldId="338"/>
        </pc:sldMkLst>
        <pc:spChg chg="mod">
          <ac:chgData name="Chwa Choon Xiang" userId="0ee66bc5-8c7b-4b02-b7aa-ba4eb853e2aa" providerId="ADAL" clId="{B45ABCC6-2BAC-40DE-BFBE-FE2B2238817F}" dt="2022-03-26T02:08:36.941" v="412" actId="20577"/>
          <ac:spMkLst>
            <pc:docMk/>
            <pc:sldMk cId="1613688265" sldId="338"/>
            <ac:spMk id="3" creationId="{00000000-0000-0000-0000-000000000000}"/>
          </ac:spMkLst>
        </pc:spChg>
      </pc:sldChg>
      <pc:sldChg chg="modSp mod modShow">
        <pc:chgData name="Chwa Choon Xiang" userId="0ee66bc5-8c7b-4b02-b7aa-ba4eb853e2aa" providerId="ADAL" clId="{B45ABCC6-2BAC-40DE-BFBE-FE2B2238817F}" dt="2022-03-31T11:02:30.942" v="4131" actId="729"/>
        <pc:sldMkLst>
          <pc:docMk/>
          <pc:sldMk cId="3339254776" sldId="338"/>
        </pc:sldMkLst>
        <pc:spChg chg="mod">
          <ac:chgData name="Chwa Choon Xiang" userId="0ee66bc5-8c7b-4b02-b7aa-ba4eb853e2aa" providerId="ADAL" clId="{B45ABCC6-2BAC-40DE-BFBE-FE2B2238817F}" dt="2022-03-31T11:02:17.747" v="4127" actId="21"/>
          <ac:spMkLst>
            <pc:docMk/>
            <pc:sldMk cId="3339254776" sldId="338"/>
            <ac:spMk id="3" creationId="{00000000-0000-0000-0000-000000000000}"/>
          </ac:spMkLst>
        </pc:spChg>
      </pc:sldChg>
      <pc:sldChg chg="modSp mod">
        <pc:chgData name="Chwa Choon Xiang" userId="0ee66bc5-8c7b-4b02-b7aa-ba4eb853e2aa" providerId="ADAL" clId="{B45ABCC6-2BAC-40DE-BFBE-FE2B2238817F}" dt="2022-03-26T02:10:37.113" v="731" actId="20577"/>
        <pc:sldMkLst>
          <pc:docMk/>
          <pc:sldMk cId="463067103" sldId="339"/>
        </pc:sldMkLst>
        <pc:spChg chg="mod">
          <ac:chgData name="Chwa Choon Xiang" userId="0ee66bc5-8c7b-4b02-b7aa-ba4eb853e2aa" providerId="ADAL" clId="{B45ABCC6-2BAC-40DE-BFBE-FE2B2238817F}" dt="2022-03-26T02:10:37.113" v="731" actId="20577"/>
          <ac:spMkLst>
            <pc:docMk/>
            <pc:sldMk cId="463067103" sldId="339"/>
            <ac:spMk id="3" creationId="{00000000-0000-0000-0000-000000000000}"/>
          </ac:spMkLst>
        </pc:spChg>
      </pc:sldChg>
      <pc:sldChg chg="modSp mod modNotesTx">
        <pc:chgData name="Chwa Choon Xiang" userId="0ee66bc5-8c7b-4b02-b7aa-ba4eb853e2aa" providerId="ADAL" clId="{B45ABCC6-2BAC-40DE-BFBE-FE2B2238817F}" dt="2022-03-31T15:12:45.677" v="4345" actId="20577"/>
        <pc:sldMkLst>
          <pc:docMk/>
          <pc:sldMk cId="1426441656" sldId="339"/>
        </pc:sldMkLst>
        <pc:spChg chg="mod">
          <ac:chgData name="Chwa Choon Xiang" userId="0ee66bc5-8c7b-4b02-b7aa-ba4eb853e2aa" providerId="ADAL" clId="{B45ABCC6-2BAC-40DE-BFBE-FE2B2238817F}" dt="2022-03-31T15:12:45.677" v="4345" actId="20577"/>
          <ac:spMkLst>
            <pc:docMk/>
            <pc:sldMk cId="1426441656" sldId="339"/>
            <ac:spMk id="3" creationId="{00000000-0000-0000-0000-000000000000}"/>
          </ac:spMkLst>
        </pc:spChg>
      </pc:sldChg>
      <pc:sldChg chg="modSp mod">
        <pc:chgData name="Chwa Choon Xiang" userId="0ee66bc5-8c7b-4b02-b7aa-ba4eb853e2aa" providerId="ADAL" clId="{B45ABCC6-2BAC-40DE-BFBE-FE2B2238817F}" dt="2022-03-26T02:15:44.275" v="1505" actId="20577"/>
        <pc:sldMkLst>
          <pc:docMk/>
          <pc:sldMk cId="2471818601" sldId="340"/>
        </pc:sldMkLst>
        <pc:spChg chg="mod">
          <ac:chgData name="Chwa Choon Xiang" userId="0ee66bc5-8c7b-4b02-b7aa-ba4eb853e2aa" providerId="ADAL" clId="{B45ABCC6-2BAC-40DE-BFBE-FE2B2238817F}" dt="2022-03-26T02:15:44.275" v="1505" actId="20577"/>
          <ac:spMkLst>
            <pc:docMk/>
            <pc:sldMk cId="2471818601" sldId="340"/>
            <ac:spMk id="3" creationId="{00000000-0000-0000-0000-000000000000}"/>
          </ac:spMkLst>
        </pc:spChg>
      </pc:sldChg>
      <pc:sldChg chg="modSp">
        <pc:chgData name="Chwa Choon Xiang" userId="0ee66bc5-8c7b-4b02-b7aa-ba4eb853e2aa" providerId="ADAL" clId="{B45ABCC6-2BAC-40DE-BFBE-FE2B2238817F}" dt="2022-03-30T17:04:14.235" v="3829" actId="478"/>
        <pc:sldMkLst>
          <pc:docMk/>
          <pc:sldMk cId="4044195556" sldId="340"/>
        </pc:sldMkLst>
        <pc:graphicFrameChg chg="mod">
          <ac:chgData name="Chwa Choon Xiang" userId="0ee66bc5-8c7b-4b02-b7aa-ba4eb853e2aa" providerId="ADAL" clId="{B45ABCC6-2BAC-40DE-BFBE-FE2B2238817F}" dt="2022-03-30T17:04:14.235" v="3829" actId="478"/>
          <ac:graphicFrameMkLst>
            <pc:docMk/>
            <pc:sldMk cId="4044195556" sldId="340"/>
            <ac:graphicFrameMk id="5" creationId="{C07C0345-D1E6-4E5D-B9C7-D71AFC3A30F4}"/>
          </ac:graphicFrameMkLst>
        </pc:graphicFrameChg>
      </pc:sldChg>
      <pc:sldChg chg="mod modShow">
        <pc:chgData name="Chwa Choon Xiang" userId="0ee66bc5-8c7b-4b02-b7aa-ba4eb853e2aa" providerId="ADAL" clId="{B45ABCC6-2BAC-40DE-BFBE-FE2B2238817F}" dt="2022-03-31T10:43:06.064" v="4121" actId="729"/>
        <pc:sldMkLst>
          <pc:docMk/>
          <pc:sldMk cId="1702835862" sldId="341"/>
        </pc:sldMkLst>
      </pc:sldChg>
      <pc:sldChg chg="modSp mod">
        <pc:chgData name="Chwa Choon Xiang" userId="0ee66bc5-8c7b-4b02-b7aa-ba4eb853e2aa" providerId="ADAL" clId="{B45ABCC6-2BAC-40DE-BFBE-FE2B2238817F}" dt="2022-03-26T02:13:26.023" v="1213" actId="20577"/>
        <pc:sldMkLst>
          <pc:docMk/>
          <pc:sldMk cId="2492100108" sldId="341"/>
        </pc:sldMkLst>
        <pc:spChg chg="mod">
          <ac:chgData name="Chwa Choon Xiang" userId="0ee66bc5-8c7b-4b02-b7aa-ba4eb853e2aa" providerId="ADAL" clId="{B45ABCC6-2BAC-40DE-BFBE-FE2B2238817F}" dt="2022-03-26T02:13:26.023" v="1213" actId="20577"/>
          <ac:spMkLst>
            <pc:docMk/>
            <pc:sldMk cId="2492100108" sldId="341"/>
            <ac:spMk id="3" creationId="{00000000-0000-0000-0000-000000000000}"/>
          </ac:spMkLst>
        </pc:spChg>
      </pc:sldChg>
      <pc:sldChg chg="modSp mod">
        <pc:chgData name="Chwa Choon Xiang" userId="0ee66bc5-8c7b-4b02-b7aa-ba4eb853e2aa" providerId="ADAL" clId="{B45ABCC6-2BAC-40DE-BFBE-FE2B2238817F}" dt="2022-03-26T02:18:54.450" v="1723" actId="20577"/>
        <pc:sldMkLst>
          <pc:docMk/>
          <pc:sldMk cId="311866493" sldId="342"/>
        </pc:sldMkLst>
        <pc:spChg chg="mod">
          <ac:chgData name="Chwa Choon Xiang" userId="0ee66bc5-8c7b-4b02-b7aa-ba4eb853e2aa" providerId="ADAL" clId="{B45ABCC6-2BAC-40DE-BFBE-FE2B2238817F}" dt="2022-03-26T02:18:54.450" v="1723" actId="20577"/>
          <ac:spMkLst>
            <pc:docMk/>
            <pc:sldMk cId="311866493" sldId="342"/>
            <ac:spMk id="3" creationId="{00000000-0000-0000-0000-000000000000}"/>
          </ac:spMkLst>
        </pc:spChg>
      </pc:sldChg>
      <pc:sldChg chg="addSp delSp modSp mod modNotesTx">
        <pc:chgData name="Chwa Choon Xiang" userId="0ee66bc5-8c7b-4b02-b7aa-ba4eb853e2aa" providerId="ADAL" clId="{B45ABCC6-2BAC-40DE-BFBE-FE2B2238817F}" dt="2022-03-31T10:42:33.935" v="4118" actId="478"/>
        <pc:sldMkLst>
          <pc:docMk/>
          <pc:sldMk cId="1908602005" sldId="342"/>
        </pc:sldMkLst>
        <pc:spChg chg="mod">
          <ac:chgData name="Chwa Choon Xiang" userId="0ee66bc5-8c7b-4b02-b7aa-ba4eb853e2aa" providerId="ADAL" clId="{B45ABCC6-2BAC-40DE-BFBE-FE2B2238817F}" dt="2022-03-31T10:42:16.914" v="4111" actId="20577"/>
          <ac:spMkLst>
            <pc:docMk/>
            <pc:sldMk cId="1908602005" sldId="342"/>
            <ac:spMk id="3" creationId="{00000000-0000-0000-0000-000000000000}"/>
          </ac:spMkLst>
        </pc:spChg>
        <pc:picChg chg="add mod">
          <ac:chgData name="Chwa Choon Xiang" userId="0ee66bc5-8c7b-4b02-b7aa-ba4eb853e2aa" providerId="ADAL" clId="{B45ABCC6-2BAC-40DE-BFBE-FE2B2238817F}" dt="2022-03-29T16:28:27.193" v="2586" actId="1076"/>
          <ac:picMkLst>
            <pc:docMk/>
            <pc:sldMk cId="1908602005" sldId="342"/>
            <ac:picMk id="5" creationId="{0EA19A14-FA36-47B7-8AE7-B00C72A3BE11}"/>
          </ac:picMkLst>
        </pc:picChg>
        <pc:picChg chg="add del mod">
          <ac:chgData name="Chwa Choon Xiang" userId="0ee66bc5-8c7b-4b02-b7aa-ba4eb853e2aa" providerId="ADAL" clId="{B45ABCC6-2BAC-40DE-BFBE-FE2B2238817F}" dt="2022-03-31T10:42:25.445" v="4116" actId="21"/>
          <ac:picMkLst>
            <pc:docMk/>
            <pc:sldMk cId="1908602005" sldId="342"/>
            <ac:picMk id="7" creationId="{EB44F93D-990D-4EEE-852C-D4E95EA7EFC7}"/>
          </ac:picMkLst>
        </pc:picChg>
        <pc:picChg chg="add del mod">
          <ac:chgData name="Chwa Choon Xiang" userId="0ee66bc5-8c7b-4b02-b7aa-ba4eb853e2aa" providerId="ADAL" clId="{B45ABCC6-2BAC-40DE-BFBE-FE2B2238817F}" dt="2022-03-31T10:42:33.935" v="4118" actId="478"/>
          <ac:picMkLst>
            <pc:docMk/>
            <pc:sldMk cId="1908602005" sldId="342"/>
            <ac:picMk id="8" creationId="{ED9D521E-89B6-411C-977A-59337F264BAE}"/>
          </ac:picMkLst>
        </pc:picChg>
      </pc:sldChg>
      <pc:sldChg chg="modSp mod">
        <pc:chgData name="Chwa Choon Xiang" userId="0ee66bc5-8c7b-4b02-b7aa-ba4eb853e2aa" providerId="ADAL" clId="{B45ABCC6-2BAC-40DE-BFBE-FE2B2238817F}" dt="2022-03-26T02:25:35.112" v="1944" actId="20577"/>
        <pc:sldMkLst>
          <pc:docMk/>
          <pc:sldMk cId="582313407" sldId="343"/>
        </pc:sldMkLst>
        <pc:spChg chg="mod">
          <ac:chgData name="Chwa Choon Xiang" userId="0ee66bc5-8c7b-4b02-b7aa-ba4eb853e2aa" providerId="ADAL" clId="{B45ABCC6-2BAC-40DE-BFBE-FE2B2238817F}" dt="2022-03-26T02:25:35.112" v="1944" actId="20577"/>
          <ac:spMkLst>
            <pc:docMk/>
            <pc:sldMk cId="582313407" sldId="343"/>
            <ac:spMk id="3" creationId="{00000000-0000-0000-0000-000000000000}"/>
          </ac:spMkLst>
        </pc:spChg>
      </pc:sldChg>
      <pc:sldChg chg="modSp mod modNotesTx">
        <pc:chgData name="Chwa Choon Xiang" userId="0ee66bc5-8c7b-4b02-b7aa-ba4eb853e2aa" providerId="ADAL" clId="{B45ABCC6-2BAC-40DE-BFBE-FE2B2238817F}" dt="2022-03-28T16:05:31.807" v="1982" actId="20577"/>
        <pc:sldMkLst>
          <pc:docMk/>
          <pc:sldMk cId="665932346" sldId="343"/>
        </pc:sldMkLst>
        <pc:spChg chg="mod">
          <ac:chgData name="Chwa Choon Xiang" userId="0ee66bc5-8c7b-4b02-b7aa-ba4eb853e2aa" providerId="ADAL" clId="{B45ABCC6-2BAC-40DE-BFBE-FE2B2238817F}" dt="2022-03-28T16:05:31.807" v="1982" actId="20577"/>
          <ac:spMkLst>
            <pc:docMk/>
            <pc:sldMk cId="665932346" sldId="343"/>
            <ac:spMk id="3" creationId="{00000000-0000-0000-0000-000000000000}"/>
          </ac:spMkLst>
        </pc:spChg>
      </pc:sldChg>
      <pc:sldChg chg="modSp mod">
        <pc:chgData name="Chwa Choon Xiang" userId="0ee66bc5-8c7b-4b02-b7aa-ba4eb853e2aa" providerId="ADAL" clId="{B45ABCC6-2BAC-40DE-BFBE-FE2B2238817F}" dt="2022-03-26T02:25:14.143" v="1923" actId="404"/>
        <pc:sldMkLst>
          <pc:docMk/>
          <pc:sldMk cId="541139185" sldId="344"/>
        </pc:sldMkLst>
        <pc:spChg chg="mod">
          <ac:chgData name="Chwa Choon Xiang" userId="0ee66bc5-8c7b-4b02-b7aa-ba4eb853e2aa" providerId="ADAL" clId="{B45ABCC6-2BAC-40DE-BFBE-FE2B2238817F}" dt="2022-03-26T02:25:14.143" v="1923" actId="404"/>
          <ac:spMkLst>
            <pc:docMk/>
            <pc:sldMk cId="541139185" sldId="344"/>
            <ac:spMk id="3" creationId="{00000000-0000-0000-0000-000000000000}"/>
          </ac:spMkLst>
        </pc:spChg>
      </pc:sldChg>
      <pc:sldChg chg="modSp mod modNotesTx">
        <pc:chgData name="Chwa Choon Xiang" userId="0ee66bc5-8c7b-4b02-b7aa-ba4eb853e2aa" providerId="ADAL" clId="{B45ABCC6-2BAC-40DE-BFBE-FE2B2238817F}" dt="2022-03-28T16:06:26.522" v="1987" actId="255"/>
        <pc:sldMkLst>
          <pc:docMk/>
          <pc:sldMk cId="2943524595" sldId="344"/>
        </pc:sldMkLst>
        <pc:spChg chg="mod">
          <ac:chgData name="Chwa Choon Xiang" userId="0ee66bc5-8c7b-4b02-b7aa-ba4eb853e2aa" providerId="ADAL" clId="{B45ABCC6-2BAC-40DE-BFBE-FE2B2238817F}" dt="2022-03-28T16:06:26.522" v="1987" actId="255"/>
          <ac:spMkLst>
            <pc:docMk/>
            <pc:sldMk cId="2943524595" sldId="344"/>
            <ac:spMk id="3" creationId="{00000000-0000-0000-0000-000000000000}"/>
          </ac:spMkLst>
        </pc:spChg>
      </pc:sldChg>
      <pc:sldChg chg="modSp mod modNotesTx">
        <pc:chgData name="Chwa Choon Xiang" userId="0ee66bc5-8c7b-4b02-b7aa-ba4eb853e2aa" providerId="ADAL" clId="{B45ABCC6-2BAC-40DE-BFBE-FE2B2238817F}" dt="2022-03-28T16:05:15.954" v="1977" actId="20577"/>
        <pc:sldMkLst>
          <pc:docMk/>
          <pc:sldMk cId="1625925134" sldId="345"/>
        </pc:sldMkLst>
        <pc:spChg chg="mod">
          <ac:chgData name="Chwa Choon Xiang" userId="0ee66bc5-8c7b-4b02-b7aa-ba4eb853e2aa" providerId="ADAL" clId="{B45ABCC6-2BAC-40DE-BFBE-FE2B2238817F}" dt="2022-03-28T16:05:15.954" v="1977" actId="20577"/>
          <ac:spMkLst>
            <pc:docMk/>
            <pc:sldMk cId="1625925134" sldId="345"/>
            <ac:spMk id="3" creationId="{00000000-0000-0000-0000-000000000000}"/>
          </ac:spMkLst>
        </pc:spChg>
      </pc:sldChg>
      <pc:sldChg chg="modSp mod">
        <pc:chgData name="Chwa Choon Xiang" userId="0ee66bc5-8c7b-4b02-b7aa-ba4eb853e2aa" providerId="ADAL" clId="{B45ABCC6-2BAC-40DE-BFBE-FE2B2238817F}" dt="2022-03-26T02:17:26.977" v="1581" actId="20577"/>
        <pc:sldMkLst>
          <pc:docMk/>
          <pc:sldMk cId="3683513280" sldId="345"/>
        </pc:sldMkLst>
        <pc:spChg chg="mod">
          <ac:chgData name="Chwa Choon Xiang" userId="0ee66bc5-8c7b-4b02-b7aa-ba4eb853e2aa" providerId="ADAL" clId="{B45ABCC6-2BAC-40DE-BFBE-FE2B2238817F}" dt="2022-03-26T02:17:26.977" v="1581" actId="20577"/>
          <ac:spMkLst>
            <pc:docMk/>
            <pc:sldMk cId="3683513280" sldId="345"/>
            <ac:spMk id="3" creationId="{00000000-0000-0000-0000-000000000000}"/>
          </ac:spMkLst>
        </pc:spChg>
      </pc:sldChg>
      <pc:sldChg chg="modSp mod ord">
        <pc:chgData name="Chwa Choon Xiang" userId="0ee66bc5-8c7b-4b02-b7aa-ba4eb853e2aa" providerId="ADAL" clId="{B45ABCC6-2BAC-40DE-BFBE-FE2B2238817F}" dt="2022-03-31T11:13:18.982" v="4135"/>
        <pc:sldMkLst>
          <pc:docMk/>
          <pc:sldMk cId="1975873996" sldId="347"/>
        </pc:sldMkLst>
        <pc:spChg chg="mod">
          <ac:chgData name="Chwa Choon Xiang" userId="0ee66bc5-8c7b-4b02-b7aa-ba4eb853e2aa" providerId="ADAL" clId="{B45ABCC6-2BAC-40DE-BFBE-FE2B2238817F}" dt="2022-03-31T10:43:16.365" v="4126" actId="20577"/>
          <ac:spMkLst>
            <pc:docMk/>
            <pc:sldMk cId="1975873996" sldId="347"/>
            <ac:spMk id="26" creationId="{C2B90D91-187B-49F7-83FD-8502E751EC5A}"/>
          </ac:spMkLst>
        </pc:spChg>
      </pc:sldChg>
      <pc:sldChg chg="addSp modSp mod">
        <pc:chgData name="Chwa Choon Xiang" userId="0ee66bc5-8c7b-4b02-b7aa-ba4eb853e2aa" providerId="ADAL" clId="{B45ABCC6-2BAC-40DE-BFBE-FE2B2238817F}" dt="2022-03-31T11:02:26.803" v="4130" actId="14100"/>
        <pc:sldMkLst>
          <pc:docMk/>
          <pc:sldMk cId="948056747" sldId="348"/>
        </pc:sldMkLst>
        <pc:spChg chg="mod">
          <ac:chgData name="Chwa Choon Xiang" userId="0ee66bc5-8c7b-4b02-b7aa-ba4eb853e2aa" providerId="ADAL" clId="{B45ABCC6-2BAC-40DE-BFBE-FE2B2238817F}" dt="2022-03-30T17:24:44.355" v="4107" actId="1076"/>
          <ac:spMkLst>
            <pc:docMk/>
            <pc:sldMk cId="948056747" sldId="348"/>
            <ac:spMk id="8" creationId="{5C4C2122-2A14-48D1-A4D6-25610AE24DC7}"/>
          </ac:spMkLst>
        </pc:spChg>
        <pc:spChg chg="mod">
          <ac:chgData name="Chwa Choon Xiang" userId="0ee66bc5-8c7b-4b02-b7aa-ba4eb853e2aa" providerId="ADAL" clId="{B45ABCC6-2BAC-40DE-BFBE-FE2B2238817F}" dt="2022-03-30T17:24:39.392" v="4105" actId="1076"/>
          <ac:spMkLst>
            <pc:docMk/>
            <pc:sldMk cId="948056747" sldId="348"/>
            <ac:spMk id="9" creationId="{5BFA8C59-E86F-4D6C-A8C5-1C2B79CA3EC8}"/>
          </ac:spMkLst>
        </pc:spChg>
        <pc:spChg chg="add mod">
          <ac:chgData name="Chwa Choon Xiang" userId="0ee66bc5-8c7b-4b02-b7aa-ba4eb853e2aa" providerId="ADAL" clId="{B45ABCC6-2BAC-40DE-BFBE-FE2B2238817F}" dt="2022-03-30T17:24:41.913" v="4106" actId="1076"/>
          <ac:spMkLst>
            <pc:docMk/>
            <pc:sldMk cId="948056747" sldId="348"/>
            <ac:spMk id="16" creationId="{404210DD-51AC-4049-B213-96DF53E234F4}"/>
          </ac:spMkLst>
        </pc:spChg>
        <pc:spChg chg="mod">
          <ac:chgData name="Chwa Choon Xiang" userId="0ee66bc5-8c7b-4b02-b7aa-ba4eb853e2aa" providerId="ADAL" clId="{B45ABCC6-2BAC-40DE-BFBE-FE2B2238817F}" dt="2022-03-30T17:24:37.009" v="4104" actId="1076"/>
          <ac:spMkLst>
            <pc:docMk/>
            <pc:sldMk cId="948056747" sldId="348"/>
            <ac:spMk id="18" creationId="{04FE45BA-6DFA-4793-81AE-F1385FBE2BA1}"/>
          </ac:spMkLst>
        </pc:spChg>
        <pc:spChg chg="add mod">
          <ac:chgData name="Chwa Choon Xiang" userId="0ee66bc5-8c7b-4b02-b7aa-ba4eb853e2aa" providerId="ADAL" clId="{B45ABCC6-2BAC-40DE-BFBE-FE2B2238817F}" dt="2022-03-31T11:02:26.803" v="4130" actId="14100"/>
          <ac:spMkLst>
            <pc:docMk/>
            <pc:sldMk cId="948056747" sldId="348"/>
            <ac:spMk id="21" creationId="{614EA2AF-F388-46CE-ACDC-CCC7ABD1EBE3}"/>
          </ac:spMkLst>
        </pc:spChg>
      </pc:sldChg>
      <pc:sldChg chg="modSp mod">
        <pc:chgData name="Chwa Choon Xiang" userId="0ee66bc5-8c7b-4b02-b7aa-ba4eb853e2aa" providerId="ADAL" clId="{B45ABCC6-2BAC-40DE-BFBE-FE2B2238817F}" dt="2022-03-30T15:40:35.424" v="2588" actId="14100"/>
        <pc:sldMkLst>
          <pc:docMk/>
          <pc:sldMk cId="3956811190" sldId="349"/>
        </pc:sldMkLst>
        <pc:picChg chg="mod">
          <ac:chgData name="Chwa Choon Xiang" userId="0ee66bc5-8c7b-4b02-b7aa-ba4eb853e2aa" providerId="ADAL" clId="{B45ABCC6-2BAC-40DE-BFBE-FE2B2238817F}" dt="2022-03-30T15:40:35.424" v="2588" actId="14100"/>
          <ac:picMkLst>
            <pc:docMk/>
            <pc:sldMk cId="3956811190" sldId="349"/>
            <ac:picMk id="21" creationId="{245EE55D-7E90-4632-A41F-C0159AA6AEC9}"/>
          </ac:picMkLst>
        </pc:picChg>
      </pc:sldChg>
      <pc:sldChg chg="addSp delSp modSp add mod">
        <pc:chgData name="Chwa Choon Xiang" userId="0ee66bc5-8c7b-4b02-b7aa-ba4eb853e2aa" providerId="ADAL" clId="{B45ABCC6-2BAC-40DE-BFBE-FE2B2238817F}" dt="2022-03-30T17:13:34.052" v="4048" actId="1076"/>
        <pc:sldMkLst>
          <pc:docMk/>
          <pc:sldMk cId="3395137167" sldId="350"/>
        </pc:sldMkLst>
        <pc:spChg chg="mod">
          <ac:chgData name="Chwa Choon Xiang" userId="0ee66bc5-8c7b-4b02-b7aa-ba4eb853e2aa" providerId="ADAL" clId="{B45ABCC6-2BAC-40DE-BFBE-FE2B2238817F}" dt="2022-03-30T16:36:50.441" v="2742" actId="20577"/>
          <ac:spMkLst>
            <pc:docMk/>
            <pc:sldMk cId="3395137167" sldId="350"/>
            <ac:spMk id="2" creationId="{96D65B9F-5502-4F03-B84B-FCF01AFF128C}"/>
          </ac:spMkLst>
        </pc:spChg>
        <pc:spChg chg="mod">
          <ac:chgData name="Chwa Choon Xiang" userId="0ee66bc5-8c7b-4b02-b7aa-ba4eb853e2aa" providerId="ADAL" clId="{B45ABCC6-2BAC-40DE-BFBE-FE2B2238817F}" dt="2022-03-30T17:10:49.531" v="4007" actId="1076"/>
          <ac:spMkLst>
            <pc:docMk/>
            <pc:sldMk cId="3395137167" sldId="350"/>
            <ac:spMk id="4" creationId="{5A9C414A-45EE-4F07-AC18-D24FE850ED77}"/>
          </ac:spMkLst>
        </pc:spChg>
        <pc:spChg chg="del">
          <ac:chgData name="Chwa Choon Xiang" userId="0ee66bc5-8c7b-4b02-b7aa-ba4eb853e2aa" providerId="ADAL" clId="{B45ABCC6-2BAC-40DE-BFBE-FE2B2238817F}" dt="2022-03-30T16:06:32.881" v="2612" actId="478"/>
          <ac:spMkLst>
            <pc:docMk/>
            <pc:sldMk cId="3395137167" sldId="350"/>
            <ac:spMk id="6" creationId="{728A0142-6E47-4074-B213-967095675A27}"/>
          </ac:spMkLst>
        </pc:spChg>
        <pc:spChg chg="mod topLvl">
          <ac:chgData name="Chwa Choon Xiang" userId="0ee66bc5-8c7b-4b02-b7aa-ba4eb853e2aa" providerId="ADAL" clId="{B45ABCC6-2BAC-40DE-BFBE-FE2B2238817F}" dt="2022-03-30T17:13:34.052" v="4048" actId="1076"/>
          <ac:spMkLst>
            <pc:docMk/>
            <pc:sldMk cId="3395137167" sldId="350"/>
            <ac:spMk id="7" creationId="{0FFDEAAB-81DA-4F88-90D1-ECC12A6A7D88}"/>
          </ac:spMkLst>
        </pc:spChg>
        <pc:spChg chg="del mod">
          <ac:chgData name="Chwa Choon Xiang" userId="0ee66bc5-8c7b-4b02-b7aa-ba4eb853e2aa" providerId="ADAL" clId="{B45ABCC6-2BAC-40DE-BFBE-FE2B2238817F}" dt="2022-03-30T17:01:25.180" v="3780" actId="478"/>
          <ac:spMkLst>
            <pc:docMk/>
            <pc:sldMk cId="3395137167" sldId="350"/>
            <ac:spMk id="8" creationId="{BEE69EF2-BE78-475E-A821-338FF590E787}"/>
          </ac:spMkLst>
        </pc:spChg>
        <pc:spChg chg="del mod">
          <ac:chgData name="Chwa Choon Xiang" userId="0ee66bc5-8c7b-4b02-b7aa-ba4eb853e2aa" providerId="ADAL" clId="{B45ABCC6-2BAC-40DE-BFBE-FE2B2238817F}" dt="2022-03-30T17:04:49.204" v="3832" actId="478"/>
          <ac:spMkLst>
            <pc:docMk/>
            <pc:sldMk cId="3395137167" sldId="350"/>
            <ac:spMk id="9" creationId="{457940AD-7CBF-4950-9228-DA5C34EF918F}"/>
          </ac:spMkLst>
        </pc:spChg>
        <pc:spChg chg="mod topLvl">
          <ac:chgData name="Chwa Choon Xiang" userId="0ee66bc5-8c7b-4b02-b7aa-ba4eb853e2aa" providerId="ADAL" clId="{B45ABCC6-2BAC-40DE-BFBE-FE2B2238817F}" dt="2022-03-30T17:11:48.508" v="4025" actId="1076"/>
          <ac:spMkLst>
            <pc:docMk/>
            <pc:sldMk cId="3395137167" sldId="350"/>
            <ac:spMk id="10" creationId="{62F73060-C224-4AD2-AE4A-7D36F7D23BEE}"/>
          </ac:spMkLst>
        </pc:spChg>
        <pc:spChg chg="del mod">
          <ac:chgData name="Chwa Choon Xiang" userId="0ee66bc5-8c7b-4b02-b7aa-ba4eb853e2aa" providerId="ADAL" clId="{B45ABCC6-2BAC-40DE-BFBE-FE2B2238817F}" dt="2022-03-30T16:32:50.877" v="2721" actId="478"/>
          <ac:spMkLst>
            <pc:docMk/>
            <pc:sldMk cId="3395137167" sldId="350"/>
            <ac:spMk id="11" creationId="{A0C90335-CCAD-4195-B6B1-D1A90A5CA174}"/>
          </ac:spMkLst>
        </pc:spChg>
        <pc:spChg chg="mod topLvl">
          <ac:chgData name="Chwa Choon Xiang" userId="0ee66bc5-8c7b-4b02-b7aa-ba4eb853e2aa" providerId="ADAL" clId="{B45ABCC6-2BAC-40DE-BFBE-FE2B2238817F}" dt="2022-03-30T17:11:42.413" v="4023" actId="1035"/>
          <ac:spMkLst>
            <pc:docMk/>
            <pc:sldMk cId="3395137167" sldId="350"/>
            <ac:spMk id="12" creationId="{0162E5FB-B67E-4EDD-8493-6C5A065DBBE7}"/>
          </ac:spMkLst>
        </pc:spChg>
        <pc:spChg chg="mod topLvl">
          <ac:chgData name="Chwa Choon Xiang" userId="0ee66bc5-8c7b-4b02-b7aa-ba4eb853e2aa" providerId="ADAL" clId="{B45ABCC6-2BAC-40DE-BFBE-FE2B2238817F}" dt="2022-03-30T17:11:28.028" v="4010" actId="14100"/>
          <ac:spMkLst>
            <pc:docMk/>
            <pc:sldMk cId="3395137167" sldId="350"/>
            <ac:spMk id="13" creationId="{C276B66A-EB0C-4645-9AF1-28C0FD4D24C3}"/>
          </ac:spMkLst>
        </pc:spChg>
        <pc:spChg chg="del">
          <ac:chgData name="Chwa Choon Xiang" userId="0ee66bc5-8c7b-4b02-b7aa-ba4eb853e2aa" providerId="ADAL" clId="{B45ABCC6-2BAC-40DE-BFBE-FE2B2238817F}" dt="2022-03-30T16:32:32.341" v="2719" actId="478"/>
          <ac:spMkLst>
            <pc:docMk/>
            <pc:sldMk cId="3395137167" sldId="350"/>
            <ac:spMk id="15" creationId="{3AAF92D9-245B-4546-8EEB-8F03E9D492C7}"/>
          </ac:spMkLst>
        </pc:spChg>
        <pc:spChg chg="del">
          <ac:chgData name="Chwa Choon Xiang" userId="0ee66bc5-8c7b-4b02-b7aa-ba4eb853e2aa" providerId="ADAL" clId="{B45ABCC6-2BAC-40DE-BFBE-FE2B2238817F}" dt="2022-03-30T16:32:36.567" v="2720" actId="478"/>
          <ac:spMkLst>
            <pc:docMk/>
            <pc:sldMk cId="3395137167" sldId="350"/>
            <ac:spMk id="16" creationId="{BA16B43D-A6F3-4C8A-953A-EDB1ADFF5ED9}"/>
          </ac:spMkLst>
        </pc:spChg>
        <pc:spChg chg="add del mod">
          <ac:chgData name="Chwa Choon Xiang" userId="0ee66bc5-8c7b-4b02-b7aa-ba4eb853e2aa" providerId="ADAL" clId="{B45ABCC6-2BAC-40DE-BFBE-FE2B2238817F}" dt="2022-03-30T16:30:04.065" v="2716" actId="478"/>
          <ac:spMkLst>
            <pc:docMk/>
            <pc:sldMk cId="3395137167" sldId="350"/>
            <ac:spMk id="17" creationId="{26C46B67-264F-46EC-BB97-F2F0765D6945}"/>
          </ac:spMkLst>
        </pc:spChg>
        <pc:spChg chg="add mod">
          <ac:chgData name="Chwa Choon Xiang" userId="0ee66bc5-8c7b-4b02-b7aa-ba4eb853e2aa" providerId="ADAL" clId="{B45ABCC6-2BAC-40DE-BFBE-FE2B2238817F}" dt="2022-03-30T17:13:15.288" v="4045" actId="14100"/>
          <ac:spMkLst>
            <pc:docMk/>
            <pc:sldMk cId="3395137167" sldId="350"/>
            <ac:spMk id="19" creationId="{8AED06DB-0B8A-4AAB-AD3B-03A653C1F92A}"/>
          </ac:spMkLst>
        </pc:spChg>
        <pc:spChg chg="add mod">
          <ac:chgData name="Chwa Choon Xiang" userId="0ee66bc5-8c7b-4b02-b7aa-ba4eb853e2aa" providerId="ADAL" clId="{B45ABCC6-2BAC-40DE-BFBE-FE2B2238817F}" dt="2022-03-30T17:13:15.288" v="4045" actId="14100"/>
          <ac:spMkLst>
            <pc:docMk/>
            <pc:sldMk cId="3395137167" sldId="350"/>
            <ac:spMk id="20" creationId="{28676B84-3E39-4527-903B-EBE7A5F02689}"/>
          </ac:spMkLst>
        </pc:spChg>
        <pc:spChg chg="add mod">
          <ac:chgData name="Chwa Choon Xiang" userId="0ee66bc5-8c7b-4b02-b7aa-ba4eb853e2aa" providerId="ADAL" clId="{B45ABCC6-2BAC-40DE-BFBE-FE2B2238817F}" dt="2022-03-30T17:13:34.052" v="4048" actId="1076"/>
          <ac:spMkLst>
            <pc:docMk/>
            <pc:sldMk cId="3395137167" sldId="350"/>
            <ac:spMk id="21" creationId="{945F4253-2313-4905-9CEC-BDC318E1B2D0}"/>
          </ac:spMkLst>
        </pc:spChg>
        <pc:spChg chg="add mod">
          <ac:chgData name="Chwa Choon Xiang" userId="0ee66bc5-8c7b-4b02-b7aa-ba4eb853e2aa" providerId="ADAL" clId="{B45ABCC6-2BAC-40DE-BFBE-FE2B2238817F}" dt="2022-03-30T17:13:34.052" v="4048" actId="1076"/>
          <ac:spMkLst>
            <pc:docMk/>
            <pc:sldMk cId="3395137167" sldId="350"/>
            <ac:spMk id="22" creationId="{FFF14074-14A1-4A67-8D48-B4ED741A13FA}"/>
          </ac:spMkLst>
        </pc:spChg>
        <pc:spChg chg="add mod">
          <ac:chgData name="Chwa Choon Xiang" userId="0ee66bc5-8c7b-4b02-b7aa-ba4eb853e2aa" providerId="ADAL" clId="{B45ABCC6-2BAC-40DE-BFBE-FE2B2238817F}" dt="2022-03-30T17:13:34.052" v="4048" actId="1076"/>
          <ac:spMkLst>
            <pc:docMk/>
            <pc:sldMk cId="3395137167" sldId="350"/>
            <ac:spMk id="23" creationId="{F8501B97-D1DF-4352-A87A-5AE6079CFA25}"/>
          </ac:spMkLst>
        </pc:spChg>
        <pc:grpChg chg="del mod">
          <ac:chgData name="Chwa Choon Xiang" userId="0ee66bc5-8c7b-4b02-b7aa-ba4eb853e2aa" providerId="ADAL" clId="{B45ABCC6-2BAC-40DE-BFBE-FE2B2238817F}" dt="2022-03-30T17:05:36.262" v="3837" actId="165"/>
          <ac:grpSpMkLst>
            <pc:docMk/>
            <pc:sldMk cId="3395137167" sldId="350"/>
            <ac:grpSpMk id="3" creationId="{29A4C1D2-5485-40A8-AD06-5F8CBF5C9D3B}"/>
          </ac:grpSpMkLst>
        </pc:grpChg>
        <pc:grpChg chg="add mod">
          <ac:chgData name="Chwa Choon Xiang" userId="0ee66bc5-8c7b-4b02-b7aa-ba4eb853e2aa" providerId="ADAL" clId="{B45ABCC6-2BAC-40DE-BFBE-FE2B2238817F}" dt="2022-03-30T17:12:43.059" v="4037" actId="1076"/>
          <ac:grpSpMkLst>
            <pc:docMk/>
            <pc:sldMk cId="3395137167" sldId="350"/>
            <ac:grpSpMk id="14" creationId="{AF4E50E2-0678-4231-A179-8FED6A26D699}"/>
          </ac:grpSpMkLst>
        </pc:grpChg>
        <pc:grpChg chg="add mod">
          <ac:chgData name="Chwa Choon Xiang" userId="0ee66bc5-8c7b-4b02-b7aa-ba4eb853e2aa" providerId="ADAL" clId="{B45ABCC6-2BAC-40DE-BFBE-FE2B2238817F}" dt="2022-03-30T17:10:58.642" v="4008" actId="164"/>
          <ac:grpSpMkLst>
            <pc:docMk/>
            <pc:sldMk cId="3395137167" sldId="350"/>
            <ac:grpSpMk id="18" creationId="{801EA7B2-C46D-4730-86F8-282767A3B794}"/>
          </ac:grpSpMkLst>
        </pc:grpChg>
        <pc:graphicFrameChg chg="del mod">
          <ac:chgData name="Chwa Choon Xiang" userId="0ee66bc5-8c7b-4b02-b7aa-ba4eb853e2aa" providerId="ADAL" clId="{B45ABCC6-2BAC-40DE-BFBE-FE2B2238817F}" dt="2022-03-30T16:29:40.946" v="2711" actId="18245"/>
          <ac:graphicFrameMkLst>
            <pc:docMk/>
            <pc:sldMk cId="3395137167" sldId="350"/>
            <ac:graphicFrameMk id="5" creationId="{C07C0345-D1E6-4E5D-B9C7-D71AFC3A30F4}"/>
          </ac:graphicFrameMkLst>
        </pc:graphicFrameChg>
      </pc:sldChg>
    </pc:docChg>
  </pc:docChgLst>
  <pc:docChgLst>
    <pc:chgData name="Benjamin Quek Xiang Yi" userId="S::e0687381@u.nus.edu::39d37d4d-282f-43ce-8a54-748c7973dac0" providerId="AD" clId="Web-{8F822581-B3F8-7574-D33E-BDDABC94DC03}"/>
    <pc:docChg chg="modSld">
      <pc:chgData name="Benjamin Quek Xiang Yi" userId="S::e0687381@u.nus.edu::39d37d4d-282f-43ce-8a54-748c7973dac0" providerId="AD" clId="Web-{8F822581-B3F8-7574-D33E-BDDABC94DC03}" dt="2022-05-19T15:28:12.865" v="1" actId="1076"/>
      <pc:docMkLst>
        <pc:docMk/>
      </pc:docMkLst>
      <pc:sldChg chg="modSp">
        <pc:chgData name="Benjamin Quek Xiang Yi" userId="S::e0687381@u.nus.edu::39d37d4d-282f-43ce-8a54-748c7973dac0" providerId="AD" clId="Web-{8F822581-B3F8-7574-D33E-BDDABC94DC03}" dt="2022-05-19T15:28:12.865" v="1" actId="1076"/>
        <pc:sldMkLst>
          <pc:docMk/>
          <pc:sldMk cId="4044195556" sldId="340"/>
        </pc:sldMkLst>
        <pc:graphicFrameChg chg="mod">
          <ac:chgData name="Benjamin Quek Xiang Yi" userId="S::e0687381@u.nus.edu::39d37d4d-282f-43ce-8a54-748c7973dac0" providerId="AD" clId="Web-{8F822581-B3F8-7574-D33E-BDDABC94DC03}" dt="2022-05-19T15:28:12.865" v="1" actId="1076"/>
          <ac:graphicFrameMkLst>
            <pc:docMk/>
            <pc:sldMk cId="4044195556" sldId="340"/>
            <ac:graphicFrameMk id="5" creationId="{C07C0345-D1E6-4E5D-B9C7-D71AFC3A30F4}"/>
          </ac:graphicFrameMkLst>
        </pc:graphicFrameChg>
      </pc:sldChg>
    </pc:docChg>
  </pc:docChgLst>
  <pc:docChgLst>
    <pc:chgData name="Gerard Ong Zi Quan" userId="S::e0687375@u.nus.edu::7d6b4b61-9506-448a-a12c-b9519b9be0ab" providerId="AD" clId="Web-{1E271008-0A4D-1B74-359B-870BA9CF01B8}"/>
    <pc:docChg chg="modSld">
      <pc:chgData name="Gerard Ong Zi Quan" userId="S::e0687375@u.nus.edu::7d6b4b61-9506-448a-a12c-b9519b9be0ab" providerId="AD" clId="Web-{1E271008-0A4D-1B74-359B-870BA9CF01B8}" dt="2022-03-31T15:24:04.167" v="3"/>
      <pc:docMkLst>
        <pc:docMk/>
      </pc:docMkLst>
      <pc:sldChg chg="addSp delSp modSp">
        <pc:chgData name="Gerard Ong Zi Quan" userId="S::e0687375@u.nus.edu::7d6b4b61-9506-448a-a12c-b9519b9be0ab" providerId="AD" clId="Web-{1E271008-0A4D-1B74-359B-870BA9CF01B8}" dt="2022-03-31T15:24:04.167" v="3"/>
        <pc:sldMkLst>
          <pc:docMk/>
          <pc:sldMk cId="948056747" sldId="348"/>
        </pc:sldMkLst>
        <pc:spChg chg="add del">
          <ac:chgData name="Gerard Ong Zi Quan" userId="S::e0687375@u.nus.edu::7d6b4b61-9506-448a-a12c-b9519b9be0ab" providerId="AD" clId="Web-{1E271008-0A4D-1B74-359B-870BA9CF01B8}" dt="2022-03-31T15:24:04.167" v="3"/>
          <ac:spMkLst>
            <pc:docMk/>
            <pc:sldMk cId="948056747" sldId="348"/>
            <ac:spMk id="3" creationId="{E41E3911-87DE-9974-E60F-D23EA84C4C1B}"/>
          </ac:spMkLst>
        </pc:spChg>
        <pc:spChg chg="mod">
          <ac:chgData name="Gerard Ong Zi Quan" userId="S::e0687375@u.nus.edu::7d6b4b61-9506-448a-a12c-b9519b9be0ab" providerId="AD" clId="Web-{1E271008-0A4D-1B74-359B-870BA9CF01B8}" dt="2022-03-31T15:23:58.167" v="1" actId="20577"/>
          <ac:spMkLst>
            <pc:docMk/>
            <pc:sldMk cId="948056747" sldId="348"/>
            <ac:spMk id="21" creationId="{614EA2AF-F388-46CE-ACDC-CCC7ABD1EBE3}"/>
          </ac:spMkLst>
        </pc:spChg>
      </pc:sldChg>
    </pc:docChg>
  </pc:docChgLst>
  <pc:docChgLst>
    <pc:chgData name="Benjamin Quek Xiang Yi" userId="S::e0687381@u.nus.edu::39d37d4d-282f-43ce-8a54-748c7973dac0" providerId="AD" clId="Web-{1217B08D-4B39-4E71-38FE-F7330ADADBA7}"/>
    <pc:docChg chg="addSld delSld modSld sldOrd">
      <pc:chgData name="Benjamin Quek Xiang Yi" userId="S::e0687381@u.nus.edu::39d37d4d-282f-43ce-8a54-748c7973dac0" providerId="AD" clId="Web-{1217B08D-4B39-4E71-38FE-F7330ADADBA7}" dt="2022-03-27T10:27:23.932" v="32"/>
      <pc:docMkLst>
        <pc:docMk/>
      </pc:docMkLst>
      <pc:sldChg chg="modSp del">
        <pc:chgData name="Benjamin Quek Xiang Yi" userId="S::e0687381@u.nus.edu::39d37d4d-282f-43ce-8a54-748c7973dac0" providerId="AD" clId="Web-{1217B08D-4B39-4E71-38FE-F7330ADADBA7}" dt="2022-03-27T10:27:22.213" v="22"/>
        <pc:sldMkLst>
          <pc:docMk/>
          <pc:sldMk cId="2751741313" sldId="329"/>
        </pc:sldMkLst>
        <pc:spChg chg="mod">
          <ac:chgData name="Benjamin Quek Xiang Yi" userId="S::e0687381@u.nus.edu::39d37d4d-282f-43ce-8a54-748c7973dac0" providerId="AD" clId="Web-{1217B08D-4B39-4E71-38FE-F7330ADADBA7}" dt="2022-03-27T10:27:03.790" v="9" actId="20577"/>
          <ac:spMkLst>
            <pc:docMk/>
            <pc:sldMk cId="2751741313" sldId="329"/>
            <ac:spMk id="3" creationId="{00000000-0000-0000-0000-000000000000}"/>
          </ac:spMkLst>
        </pc:spChg>
      </pc:sldChg>
      <pc:sldChg chg="add">
        <pc:chgData name="Benjamin Quek Xiang Yi" userId="S::e0687381@u.nus.edu::39d37d4d-282f-43ce-8a54-748c7973dac0" providerId="AD" clId="Web-{1217B08D-4B39-4E71-38FE-F7330ADADBA7}" dt="2022-03-27T10:27:23.322" v="23"/>
        <pc:sldMkLst>
          <pc:docMk/>
          <pc:sldMk cId="3321974591" sldId="337"/>
        </pc:sldMkLst>
      </pc:sldChg>
      <pc:sldChg chg="del">
        <pc:chgData name="Benjamin Quek Xiang Yi" userId="S::e0687381@u.nus.edu::39d37d4d-282f-43ce-8a54-748c7973dac0" providerId="AD" clId="Web-{1217B08D-4B39-4E71-38FE-F7330ADADBA7}" dt="2022-03-27T10:27:22.213" v="21"/>
        <pc:sldMkLst>
          <pc:docMk/>
          <pc:sldMk cId="1613688265" sldId="338"/>
        </pc:sldMkLst>
      </pc:sldChg>
      <pc:sldChg chg="add">
        <pc:chgData name="Benjamin Quek Xiang Yi" userId="S::e0687381@u.nus.edu::39d37d4d-282f-43ce-8a54-748c7973dac0" providerId="AD" clId="Web-{1217B08D-4B39-4E71-38FE-F7330ADADBA7}" dt="2022-03-27T10:27:23.385" v="24"/>
        <pc:sldMkLst>
          <pc:docMk/>
          <pc:sldMk cId="3339254776" sldId="338"/>
        </pc:sldMkLst>
      </pc:sldChg>
      <pc:sldChg chg="del">
        <pc:chgData name="Benjamin Quek Xiang Yi" userId="S::e0687381@u.nus.edu::39d37d4d-282f-43ce-8a54-748c7973dac0" providerId="AD" clId="Web-{1217B08D-4B39-4E71-38FE-F7330ADADBA7}" dt="2022-03-27T10:27:22.213" v="20"/>
        <pc:sldMkLst>
          <pc:docMk/>
          <pc:sldMk cId="463067103" sldId="339"/>
        </pc:sldMkLst>
      </pc:sldChg>
      <pc:sldChg chg="add">
        <pc:chgData name="Benjamin Quek Xiang Yi" userId="S::e0687381@u.nus.edu::39d37d4d-282f-43ce-8a54-748c7973dac0" providerId="AD" clId="Web-{1217B08D-4B39-4E71-38FE-F7330ADADBA7}" dt="2022-03-27T10:27:23.447" v="25"/>
        <pc:sldMkLst>
          <pc:docMk/>
          <pc:sldMk cId="1426441656" sldId="339"/>
        </pc:sldMkLst>
      </pc:sldChg>
      <pc:sldChg chg="del">
        <pc:chgData name="Benjamin Quek Xiang Yi" userId="S::e0687381@u.nus.edu::39d37d4d-282f-43ce-8a54-748c7973dac0" providerId="AD" clId="Web-{1217B08D-4B39-4E71-38FE-F7330ADADBA7}" dt="2022-03-27T10:27:22.213" v="18"/>
        <pc:sldMkLst>
          <pc:docMk/>
          <pc:sldMk cId="2471818601" sldId="340"/>
        </pc:sldMkLst>
      </pc:sldChg>
      <pc:sldChg chg="add">
        <pc:chgData name="Benjamin Quek Xiang Yi" userId="S::e0687381@u.nus.edu::39d37d4d-282f-43ce-8a54-748c7973dac0" providerId="AD" clId="Web-{1217B08D-4B39-4E71-38FE-F7330ADADBA7}" dt="2022-03-27T10:27:23.572" v="26"/>
        <pc:sldMkLst>
          <pc:docMk/>
          <pc:sldMk cId="4044195556" sldId="340"/>
        </pc:sldMkLst>
      </pc:sldChg>
      <pc:sldChg chg="add">
        <pc:chgData name="Benjamin Quek Xiang Yi" userId="S::e0687381@u.nus.edu::39d37d4d-282f-43ce-8a54-748c7973dac0" providerId="AD" clId="Web-{1217B08D-4B39-4E71-38FE-F7330ADADBA7}" dt="2022-03-27T10:27:23.619" v="27"/>
        <pc:sldMkLst>
          <pc:docMk/>
          <pc:sldMk cId="1702835862" sldId="341"/>
        </pc:sldMkLst>
      </pc:sldChg>
      <pc:sldChg chg="del">
        <pc:chgData name="Benjamin Quek Xiang Yi" userId="S::e0687381@u.nus.edu::39d37d4d-282f-43ce-8a54-748c7973dac0" providerId="AD" clId="Web-{1217B08D-4B39-4E71-38FE-F7330ADADBA7}" dt="2022-03-27T10:27:22.213" v="19"/>
        <pc:sldMkLst>
          <pc:docMk/>
          <pc:sldMk cId="2492100108" sldId="341"/>
        </pc:sldMkLst>
      </pc:sldChg>
      <pc:sldChg chg="del">
        <pc:chgData name="Benjamin Quek Xiang Yi" userId="S::e0687381@u.nus.edu::39d37d4d-282f-43ce-8a54-748c7973dac0" providerId="AD" clId="Web-{1217B08D-4B39-4E71-38FE-F7330ADADBA7}" dt="2022-03-27T10:27:22.213" v="16"/>
        <pc:sldMkLst>
          <pc:docMk/>
          <pc:sldMk cId="311866493" sldId="342"/>
        </pc:sldMkLst>
      </pc:sldChg>
      <pc:sldChg chg="add">
        <pc:chgData name="Benjamin Quek Xiang Yi" userId="S::e0687381@u.nus.edu::39d37d4d-282f-43ce-8a54-748c7973dac0" providerId="AD" clId="Web-{1217B08D-4B39-4E71-38FE-F7330ADADBA7}" dt="2022-03-27T10:27:23.713" v="28"/>
        <pc:sldMkLst>
          <pc:docMk/>
          <pc:sldMk cId="1908602005" sldId="342"/>
        </pc:sldMkLst>
      </pc:sldChg>
      <pc:sldChg chg="del">
        <pc:chgData name="Benjamin Quek Xiang Yi" userId="S::e0687381@u.nus.edu::39d37d4d-282f-43ce-8a54-748c7973dac0" providerId="AD" clId="Web-{1217B08D-4B39-4E71-38FE-F7330ADADBA7}" dt="2022-03-27T10:27:22.213" v="14"/>
        <pc:sldMkLst>
          <pc:docMk/>
          <pc:sldMk cId="582313407" sldId="343"/>
        </pc:sldMkLst>
      </pc:sldChg>
      <pc:sldChg chg="add">
        <pc:chgData name="Benjamin Quek Xiang Yi" userId="S::e0687381@u.nus.edu::39d37d4d-282f-43ce-8a54-748c7973dac0" providerId="AD" clId="Web-{1217B08D-4B39-4E71-38FE-F7330ADADBA7}" dt="2022-03-27T10:27:23.791" v="29"/>
        <pc:sldMkLst>
          <pc:docMk/>
          <pc:sldMk cId="665932346" sldId="343"/>
        </pc:sldMkLst>
      </pc:sldChg>
      <pc:sldChg chg="del">
        <pc:chgData name="Benjamin Quek Xiang Yi" userId="S::e0687381@u.nus.edu::39d37d4d-282f-43ce-8a54-748c7973dac0" providerId="AD" clId="Web-{1217B08D-4B39-4E71-38FE-F7330ADADBA7}" dt="2022-03-27T10:27:22.213" v="15"/>
        <pc:sldMkLst>
          <pc:docMk/>
          <pc:sldMk cId="541139185" sldId="344"/>
        </pc:sldMkLst>
      </pc:sldChg>
      <pc:sldChg chg="add">
        <pc:chgData name="Benjamin Quek Xiang Yi" userId="S::e0687381@u.nus.edu::39d37d4d-282f-43ce-8a54-748c7973dac0" providerId="AD" clId="Web-{1217B08D-4B39-4E71-38FE-F7330ADADBA7}" dt="2022-03-27T10:27:23.838" v="30"/>
        <pc:sldMkLst>
          <pc:docMk/>
          <pc:sldMk cId="2943524595" sldId="344"/>
        </pc:sldMkLst>
      </pc:sldChg>
      <pc:sldChg chg="add">
        <pc:chgData name="Benjamin Quek Xiang Yi" userId="S::e0687381@u.nus.edu::39d37d4d-282f-43ce-8a54-748c7973dac0" providerId="AD" clId="Web-{1217B08D-4B39-4E71-38FE-F7330ADADBA7}" dt="2022-03-27T10:27:23.900" v="31"/>
        <pc:sldMkLst>
          <pc:docMk/>
          <pc:sldMk cId="1625925134" sldId="345"/>
        </pc:sldMkLst>
      </pc:sldChg>
      <pc:sldChg chg="del">
        <pc:chgData name="Benjamin Quek Xiang Yi" userId="S::e0687381@u.nus.edu::39d37d4d-282f-43ce-8a54-748c7973dac0" providerId="AD" clId="Web-{1217B08D-4B39-4E71-38FE-F7330ADADBA7}" dt="2022-03-27T10:27:22.213" v="17"/>
        <pc:sldMkLst>
          <pc:docMk/>
          <pc:sldMk cId="3683513280" sldId="345"/>
        </pc:sldMkLst>
      </pc:sldChg>
      <pc:sldChg chg="add del ord">
        <pc:chgData name="Benjamin Quek Xiang Yi" userId="S::e0687381@u.nus.edu::39d37d4d-282f-43ce-8a54-748c7973dac0" providerId="AD" clId="Web-{1217B08D-4B39-4E71-38FE-F7330ADADBA7}" dt="2022-03-27T10:27:13.853" v="13"/>
        <pc:sldMkLst>
          <pc:docMk/>
          <pc:sldMk cId="3606130279" sldId="346"/>
        </pc:sldMkLst>
      </pc:sldChg>
      <pc:sldChg chg="add">
        <pc:chgData name="Benjamin Quek Xiang Yi" userId="S::e0687381@u.nus.edu::39d37d4d-282f-43ce-8a54-748c7973dac0" providerId="AD" clId="Web-{1217B08D-4B39-4E71-38FE-F7330ADADBA7}" dt="2022-03-27T10:27:23.932" v="32"/>
        <pc:sldMkLst>
          <pc:docMk/>
          <pc:sldMk cId="3990398138" sldId="346"/>
        </pc:sldMkLst>
      </pc:sldChg>
    </pc:docChg>
  </pc:docChgLst>
  <pc:docChgLst>
    <pc:chgData name="Benjamin Quek Xiang Yi" userId="S::e0687381@u.nus.edu::39d37d4d-282f-43ce-8a54-748c7973dac0" providerId="AD" clId="Web-{54C4552A-819C-DD8B-BD2D-F7E00B778F3B}"/>
    <pc:docChg chg="modSld">
      <pc:chgData name="Benjamin Quek Xiang Yi" userId="S::e0687381@u.nus.edu::39d37d4d-282f-43ce-8a54-748c7973dac0" providerId="AD" clId="Web-{54C4552A-819C-DD8B-BD2D-F7E00B778F3B}" dt="2022-04-01T00:59:08.184" v="30" actId="20577"/>
      <pc:docMkLst>
        <pc:docMk/>
      </pc:docMkLst>
      <pc:sldChg chg="modSp">
        <pc:chgData name="Benjamin Quek Xiang Yi" userId="S::e0687381@u.nus.edu::39d37d4d-282f-43ce-8a54-748c7973dac0" providerId="AD" clId="Web-{54C4552A-819C-DD8B-BD2D-F7E00B778F3B}" dt="2022-04-01T00:59:08.184" v="30" actId="20577"/>
        <pc:sldMkLst>
          <pc:docMk/>
          <pc:sldMk cId="1426441656" sldId="339"/>
        </pc:sldMkLst>
        <pc:spChg chg="mod">
          <ac:chgData name="Benjamin Quek Xiang Yi" userId="S::e0687381@u.nus.edu::39d37d4d-282f-43ce-8a54-748c7973dac0" providerId="AD" clId="Web-{54C4552A-819C-DD8B-BD2D-F7E00B778F3B}" dt="2022-04-01T00:59:08.184" v="30" actId="20577"/>
          <ac:spMkLst>
            <pc:docMk/>
            <pc:sldMk cId="1426441656" sldId="339"/>
            <ac:spMk id="3" creationId="{00000000-0000-0000-0000-000000000000}"/>
          </ac:spMkLst>
        </pc:spChg>
      </pc:sldChg>
    </pc:docChg>
  </pc:docChgLst>
  <pc:docChgLst>
    <pc:chgData name="Gerard Zi Quan Ong" userId="7d6b4b61-9506-448a-a12c-b9519b9be0ab" providerId="ADAL" clId="{C4D598EC-F3F6-4E4C-8B93-5E9D5E6CA4D0}"/>
    <pc:docChg chg="modSld">
      <pc:chgData name="Gerard Zi Quan Ong" userId="7d6b4b61-9506-448a-a12c-b9519b9be0ab" providerId="ADAL" clId="{C4D598EC-F3F6-4E4C-8B93-5E9D5E6CA4D0}" dt="2022-03-31T15:27:43.466" v="133" actId="20577"/>
      <pc:docMkLst>
        <pc:docMk/>
      </pc:docMkLst>
      <pc:sldChg chg="modSp">
        <pc:chgData name="Gerard Zi Quan Ong" userId="7d6b4b61-9506-448a-a12c-b9519b9be0ab" providerId="ADAL" clId="{C4D598EC-F3F6-4E4C-8B93-5E9D5E6CA4D0}" dt="2022-03-31T15:27:43.466" v="133" actId="20577"/>
        <pc:sldMkLst>
          <pc:docMk/>
          <pc:sldMk cId="3956811190" sldId="349"/>
        </pc:sldMkLst>
        <pc:graphicFrameChg chg="mod">
          <ac:chgData name="Gerard Zi Quan Ong" userId="7d6b4b61-9506-448a-a12c-b9519b9be0ab" providerId="ADAL" clId="{C4D598EC-F3F6-4E4C-8B93-5E9D5E6CA4D0}" dt="2022-03-31T15:27:43.466" v="133" actId="20577"/>
          <ac:graphicFrameMkLst>
            <pc:docMk/>
            <pc:sldMk cId="3956811190" sldId="349"/>
            <ac:graphicFrameMk id="5" creationId="{C07C0345-D1E6-4E5D-B9C7-D71AFC3A30F4}"/>
          </ac:graphicFrameMkLst>
        </pc:graphicFrameChg>
      </pc:sldChg>
    </pc:docChg>
  </pc:docChgLst>
  <pc:docChgLst>
    <pc:chgData name="Chwa Choon Xiang" userId="0ee66bc5-8c7b-4b02-b7aa-ba4eb853e2aa" providerId="ADAL" clId="{C4F2C057-BB70-4F76-844F-72B4C643EE8D}"/>
    <pc:docChg chg="undo redo custSel addSld delSld modSld">
      <pc:chgData name="Chwa Choon Xiang" userId="0ee66bc5-8c7b-4b02-b7aa-ba4eb853e2aa" providerId="ADAL" clId="{C4F2C057-BB70-4F76-844F-72B4C643EE8D}" dt="2022-05-22T12:41:05.933" v="2578" actId="20577"/>
      <pc:docMkLst>
        <pc:docMk/>
      </pc:docMkLst>
      <pc:sldChg chg="addSp delSp modSp mod">
        <pc:chgData name="Chwa Choon Xiang" userId="0ee66bc5-8c7b-4b02-b7aa-ba4eb853e2aa" providerId="ADAL" clId="{C4F2C057-BB70-4F76-844F-72B4C643EE8D}" dt="2022-05-22T10:45:04.936" v="2491" actId="20577"/>
        <pc:sldMkLst>
          <pc:docMk/>
          <pc:sldMk cId="1173940824" sldId="336"/>
        </pc:sldMkLst>
        <pc:spChg chg="del mod">
          <ac:chgData name="Chwa Choon Xiang" userId="0ee66bc5-8c7b-4b02-b7aa-ba4eb853e2aa" providerId="ADAL" clId="{C4F2C057-BB70-4F76-844F-72B4C643EE8D}" dt="2022-05-22T10:40:27.738" v="2424"/>
          <ac:spMkLst>
            <pc:docMk/>
            <pc:sldMk cId="1173940824" sldId="336"/>
            <ac:spMk id="3" creationId="{00000000-0000-0000-0000-000000000000}"/>
          </ac:spMkLst>
        </pc:spChg>
        <pc:spChg chg="mod">
          <ac:chgData name="Chwa Choon Xiang" userId="0ee66bc5-8c7b-4b02-b7aa-ba4eb853e2aa" providerId="ADAL" clId="{C4F2C057-BB70-4F76-844F-72B4C643EE8D}" dt="2022-05-22T10:45:04.936" v="2491" actId="20577"/>
          <ac:spMkLst>
            <pc:docMk/>
            <pc:sldMk cId="1173940824" sldId="336"/>
            <ac:spMk id="6" creationId="{00000000-0000-0000-0000-000000000000}"/>
          </ac:spMkLst>
        </pc:spChg>
        <pc:spChg chg="mod">
          <ac:chgData name="Chwa Choon Xiang" userId="0ee66bc5-8c7b-4b02-b7aa-ba4eb853e2aa" providerId="ADAL" clId="{C4F2C057-BB70-4F76-844F-72B4C643EE8D}" dt="2022-05-22T10:40:32.801" v="2425" actId="1076"/>
          <ac:spMkLst>
            <pc:docMk/>
            <pc:sldMk cId="1173940824" sldId="336"/>
            <ac:spMk id="7" creationId="{00000000-0000-0000-0000-000000000000}"/>
          </ac:spMkLst>
        </pc:spChg>
        <pc:spChg chg="add del mod">
          <ac:chgData name="Chwa Choon Xiang" userId="0ee66bc5-8c7b-4b02-b7aa-ba4eb853e2aa" providerId="ADAL" clId="{C4F2C057-BB70-4F76-844F-72B4C643EE8D}" dt="2022-05-22T10:40:00.190" v="2391"/>
          <ac:spMkLst>
            <pc:docMk/>
            <pc:sldMk cId="1173940824" sldId="336"/>
            <ac:spMk id="8" creationId="{F8E059DE-9871-3D16-2181-F700B0511C6C}"/>
          </ac:spMkLst>
        </pc:spChg>
      </pc:sldChg>
      <pc:sldChg chg="modSp mod">
        <pc:chgData name="Chwa Choon Xiang" userId="0ee66bc5-8c7b-4b02-b7aa-ba4eb853e2aa" providerId="ADAL" clId="{C4F2C057-BB70-4F76-844F-72B4C643EE8D}" dt="2022-05-22T09:16:56.495" v="2299" actId="20577"/>
        <pc:sldMkLst>
          <pc:docMk/>
          <pc:sldMk cId="3321974591" sldId="337"/>
        </pc:sldMkLst>
        <pc:spChg chg="mod">
          <ac:chgData name="Chwa Choon Xiang" userId="0ee66bc5-8c7b-4b02-b7aa-ba4eb853e2aa" providerId="ADAL" clId="{C4F2C057-BB70-4F76-844F-72B4C643EE8D}" dt="2022-05-22T09:16:56.495" v="2299" actId="20577"/>
          <ac:spMkLst>
            <pc:docMk/>
            <pc:sldMk cId="3321974591" sldId="337"/>
            <ac:spMk id="3" creationId="{00000000-0000-0000-0000-000000000000}"/>
          </ac:spMkLst>
        </pc:spChg>
      </pc:sldChg>
      <pc:sldChg chg="del">
        <pc:chgData name="Chwa Choon Xiang" userId="0ee66bc5-8c7b-4b02-b7aa-ba4eb853e2aa" providerId="ADAL" clId="{C4F2C057-BB70-4F76-844F-72B4C643EE8D}" dt="2022-05-21T20:26:04.540" v="6" actId="47"/>
        <pc:sldMkLst>
          <pc:docMk/>
          <pc:sldMk cId="3339254776" sldId="338"/>
        </pc:sldMkLst>
      </pc:sldChg>
      <pc:sldChg chg="del">
        <pc:chgData name="Chwa Choon Xiang" userId="0ee66bc5-8c7b-4b02-b7aa-ba4eb853e2aa" providerId="ADAL" clId="{C4F2C057-BB70-4F76-844F-72B4C643EE8D}" dt="2022-05-21T20:26:22.026" v="7" actId="47"/>
        <pc:sldMkLst>
          <pc:docMk/>
          <pc:sldMk cId="1426441656" sldId="339"/>
        </pc:sldMkLst>
      </pc:sldChg>
      <pc:sldChg chg="del">
        <pc:chgData name="Chwa Choon Xiang" userId="0ee66bc5-8c7b-4b02-b7aa-ba4eb853e2aa" providerId="ADAL" clId="{C4F2C057-BB70-4F76-844F-72B4C643EE8D}" dt="2022-05-21T20:26:24.327" v="9" actId="47"/>
        <pc:sldMkLst>
          <pc:docMk/>
          <pc:sldMk cId="4044195556" sldId="340"/>
        </pc:sldMkLst>
      </pc:sldChg>
      <pc:sldChg chg="del">
        <pc:chgData name="Chwa Choon Xiang" userId="0ee66bc5-8c7b-4b02-b7aa-ba4eb853e2aa" providerId="ADAL" clId="{C4F2C057-BB70-4F76-844F-72B4C643EE8D}" dt="2022-05-21T20:26:27.966" v="12" actId="47"/>
        <pc:sldMkLst>
          <pc:docMk/>
          <pc:sldMk cId="1702835862" sldId="341"/>
        </pc:sldMkLst>
      </pc:sldChg>
      <pc:sldChg chg="del">
        <pc:chgData name="Chwa Choon Xiang" userId="0ee66bc5-8c7b-4b02-b7aa-ba4eb853e2aa" providerId="ADAL" clId="{C4F2C057-BB70-4F76-844F-72B4C643EE8D}" dt="2022-05-21T20:26:28.717" v="13" actId="47"/>
        <pc:sldMkLst>
          <pc:docMk/>
          <pc:sldMk cId="1908602005" sldId="342"/>
        </pc:sldMkLst>
      </pc:sldChg>
      <pc:sldChg chg="del">
        <pc:chgData name="Chwa Choon Xiang" userId="0ee66bc5-8c7b-4b02-b7aa-ba4eb853e2aa" providerId="ADAL" clId="{C4F2C057-BB70-4F76-844F-72B4C643EE8D}" dt="2022-05-21T20:26:29.780" v="14" actId="47"/>
        <pc:sldMkLst>
          <pc:docMk/>
          <pc:sldMk cId="665932346" sldId="343"/>
        </pc:sldMkLst>
      </pc:sldChg>
      <pc:sldChg chg="del">
        <pc:chgData name="Chwa Choon Xiang" userId="0ee66bc5-8c7b-4b02-b7aa-ba4eb853e2aa" providerId="ADAL" clId="{C4F2C057-BB70-4F76-844F-72B4C643EE8D}" dt="2022-05-21T20:26:32.069" v="15" actId="47"/>
        <pc:sldMkLst>
          <pc:docMk/>
          <pc:sldMk cId="2943524595" sldId="344"/>
        </pc:sldMkLst>
      </pc:sldChg>
      <pc:sldChg chg="modSp add del mod">
        <pc:chgData name="Chwa Choon Xiang" userId="0ee66bc5-8c7b-4b02-b7aa-ba4eb853e2aa" providerId="ADAL" clId="{C4F2C057-BB70-4F76-844F-72B4C643EE8D}" dt="2022-05-22T09:44:01.282" v="2387" actId="20577"/>
        <pc:sldMkLst>
          <pc:docMk/>
          <pc:sldMk cId="1625925134" sldId="345"/>
        </pc:sldMkLst>
        <pc:spChg chg="mod">
          <ac:chgData name="Chwa Choon Xiang" userId="0ee66bc5-8c7b-4b02-b7aa-ba4eb853e2aa" providerId="ADAL" clId="{C4F2C057-BB70-4F76-844F-72B4C643EE8D}" dt="2022-05-21T20:27:15.544" v="31" actId="20577"/>
          <ac:spMkLst>
            <pc:docMk/>
            <pc:sldMk cId="1625925134" sldId="345"/>
            <ac:spMk id="2" creationId="{00000000-0000-0000-0000-000000000000}"/>
          </ac:spMkLst>
        </pc:spChg>
        <pc:spChg chg="mod">
          <ac:chgData name="Chwa Choon Xiang" userId="0ee66bc5-8c7b-4b02-b7aa-ba4eb853e2aa" providerId="ADAL" clId="{C4F2C057-BB70-4F76-844F-72B4C643EE8D}" dt="2022-05-22T09:44:01.282" v="2387" actId="20577"/>
          <ac:spMkLst>
            <pc:docMk/>
            <pc:sldMk cId="1625925134" sldId="345"/>
            <ac:spMk id="3" creationId="{00000000-0000-0000-0000-000000000000}"/>
          </ac:spMkLst>
        </pc:spChg>
      </pc:sldChg>
      <pc:sldChg chg="del">
        <pc:chgData name="Chwa Choon Xiang" userId="0ee66bc5-8c7b-4b02-b7aa-ba4eb853e2aa" providerId="ADAL" clId="{C4F2C057-BB70-4F76-844F-72B4C643EE8D}" dt="2022-05-22T12:00:06.656" v="2492" actId="47"/>
        <pc:sldMkLst>
          <pc:docMk/>
          <pc:sldMk cId="3990398138" sldId="346"/>
        </pc:sldMkLst>
      </pc:sldChg>
      <pc:sldChg chg="del">
        <pc:chgData name="Chwa Choon Xiang" userId="0ee66bc5-8c7b-4b02-b7aa-ba4eb853e2aa" providerId="ADAL" clId="{C4F2C057-BB70-4F76-844F-72B4C643EE8D}" dt="2022-05-21T20:26:27.163" v="11" actId="47"/>
        <pc:sldMkLst>
          <pc:docMk/>
          <pc:sldMk cId="1975873996" sldId="347"/>
        </pc:sldMkLst>
      </pc:sldChg>
      <pc:sldChg chg="addSp delSp modSp add mod">
        <pc:chgData name="Chwa Choon Xiang" userId="0ee66bc5-8c7b-4b02-b7aa-ba4eb853e2aa" providerId="ADAL" clId="{C4F2C057-BB70-4F76-844F-72B4C643EE8D}" dt="2022-05-22T09:22:17.408" v="2305" actId="1076"/>
        <pc:sldMkLst>
          <pc:docMk/>
          <pc:sldMk cId="3710141027" sldId="347"/>
        </pc:sldMkLst>
        <pc:spChg chg="mod">
          <ac:chgData name="Chwa Choon Xiang" userId="0ee66bc5-8c7b-4b02-b7aa-ba4eb853e2aa" providerId="ADAL" clId="{C4F2C057-BB70-4F76-844F-72B4C643EE8D}" dt="2022-05-21T20:28:42.819" v="83" actId="20577"/>
          <ac:spMkLst>
            <pc:docMk/>
            <pc:sldMk cId="3710141027" sldId="347"/>
            <ac:spMk id="2" creationId="{00000000-0000-0000-0000-000000000000}"/>
          </ac:spMkLst>
        </pc:spChg>
        <pc:spChg chg="del">
          <ac:chgData name="Chwa Choon Xiang" userId="0ee66bc5-8c7b-4b02-b7aa-ba4eb853e2aa" providerId="ADAL" clId="{C4F2C057-BB70-4F76-844F-72B4C643EE8D}" dt="2022-05-22T09:22:14.438" v="2304" actId="478"/>
          <ac:spMkLst>
            <pc:docMk/>
            <pc:sldMk cId="3710141027" sldId="347"/>
            <ac:spMk id="3" creationId="{00000000-0000-0000-0000-000000000000}"/>
          </ac:spMkLst>
        </pc:spChg>
        <pc:spChg chg="add del mod">
          <ac:chgData name="Chwa Choon Xiang" userId="0ee66bc5-8c7b-4b02-b7aa-ba4eb853e2aa" providerId="ADAL" clId="{C4F2C057-BB70-4F76-844F-72B4C643EE8D}" dt="2022-05-22T09:22:04.588" v="2301"/>
          <ac:spMkLst>
            <pc:docMk/>
            <pc:sldMk cId="3710141027" sldId="347"/>
            <ac:spMk id="5" creationId="{DD6CE232-8751-F772-20A5-F81918A5B957}"/>
          </ac:spMkLst>
        </pc:spChg>
        <pc:spChg chg="add del mod">
          <ac:chgData name="Chwa Choon Xiang" userId="0ee66bc5-8c7b-4b02-b7aa-ba4eb853e2aa" providerId="ADAL" clId="{C4F2C057-BB70-4F76-844F-72B4C643EE8D}" dt="2022-05-22T09:22:04.588" v="2301"/>
          <ac:spMkLst>
            <pc:docMk/>
            <pc:sldMk cId="3710141027" sldId="347"/>
            <ac:spMk id="6" creationId="{83DB33C7-C5C7-ED49-8CD4-62697E3E1588}"/>
          </ac:spMkLst>
        </pc:spChg>
        <pc:spChg chg="add del mod">
          <ac:chgData name="Chwa Choon Xiang" userId="0ee66bc5-8c7b-4b02-b7aa-ba4eb853e2aa" providerId="ADAL" clId="{C4F2C057-BB70-4F76-844F-72B4C643EE8D}" dt="2022-05-22T09:22:04.588" v="2301"/>
          <ac:spMkLst>
            <pc:docMk/>
            <pc:sldMk cId="3710141027" sldId="347"/>
            <ac:spMk id="8" creationId="{F5DDD09E-B111-17E9-BC79-4870C03146F4}"/>
          </ac:spMkLst>
        </pc:spChg>
        <pc:spChg chg="add del mod">
          <ac:chgData name="Chwa Choon Xiang" userId="0ee66bc5-8c7b-4b02-b7aa-ba4eb853e2aa" providerId="ADAL" clId="{C4F2C057-BB70-4F76-844F-72B4C643EE8D}" dt="2022-05-22T09:22:04.588" v="2301"/>
          <ac:spMkLst>
            <pc:docMk/>
            <pc:sldMk cId="3710141027" sldId="347"/>
            <ac:spMk id="9" creationId="{3D8A0870-F886-18A5-2FC5-2CB3CCC0B468}"/>
          </ac:spMkLst>
        </pc:spChg>
        <pc:spChg chg="add del mod">
          <ac:chgData name="Chwa Choon Xiang" userId="0ee66bc5-8c7b-4b02-b7aa-ba4eb853e2aa" providerId="ADAL" clId="{C4F2C057-BB70-4F76-844F-72B4C643EE8D}" dt="2022-05-22T09:22:04.588" v="2301"/>
          <ac:spMkLst>
            <pc:docMk/>
            <pc:sldMk cId="3710141027" sldId="347"/>
            <ac:spMk id="10" creationId="{C2E54886-2A4B-7163-EF03-334D2EC2000A}"/>
          </ac:spMkLst>
        </pc:spChg>
        <pc:spChg chg="add del mod">
          <ac:chgData name="Chwa Choon Xiang" userId="0ee66bc5-8c7b-4b02-b7aa-ba4eb853e2aa" providerId="ADAL" clId="{C4F2C057-BB70-4F76-844F-72B4C643EE8D}" dt="2022-05-22T09:22:04.588" v="2301"/>
          <ac:spMkLst>
            <pc:docMk/>
            <pc:sldMk cId="3710141027" sldId="347"/>
            <ac:spMk id="11" creationId="{A00E70D6-7EAF-ACC9-15FF-963C21B3E016}"/>
          </ac:spMkLst>
        </pc:spChg>
        <pc:spChg chg="add del mod">
          <ac:chgData name="Chwa Choon Xiang" userId="0ee66bc5-8c7b-4b02-b7aa-ba4eb853e2aa" providerId="ADAL" clId="{C4F2C057-BB70-4F76-844F-72B4C643EE8D}" dt="2022-05-22T09:22:04.588" v="2301"/>
          <ac:spMkLst>
            <pc:docMk/>
            <pc:sldMk cId="3710141027" sldId="347"/>
            <ac:spMk id="13" creationId="{65672215-C3B7-ECEC-6A74-FE7E2DB9F04C}"/>
          </ac:spMkLst>
        </pc:spChg>
        <pc:spChg chg="add del mod">
          <ac:chgData name="Chwa Choon Xiang" userId="0ee66bc5-8c7b-4b02-b7aa-ba4eb853e2aa" providerId="ADAL" clId="{C4F2C057-BB70-4F76-844F-72B4C643EE8D}" dt="2022-05-22T09:22:04.588" v="2301"/>
          <ac:spMkLst>
            <pc:docMk/>
            <pc:sldMk cId="3710141027" sldId="347"/>
            <ac:spMk id="14" creationId="{F08F086E-5C07-0928-80E3-999B26955484}"/>
          </ac:spMkLst>
        </pc:spChg>
        <pc:spChg chg="add del mod">
          <ac:chgData name="Chwa Choon Xiang" userId="0ee66bc5-8c7b-4b02-b7aa-ba4eb853e2aa" providerId="ADAL" clId="{C4F2C057-BB70-4F76-844F-72B4C643EE8D}" dt="2022-05-22T09:22:04.588" v="2301"/>
          <ac:spMkLst>
            <pc:docMk/>
            <pc:sldMk cId="3710141027" sldId="347"/>
            <ac:spMk id="15" creationId="{2C807CE8-B990-35F6-5F6D-299FF78631AE}"/>
          </ac:spMkLst>
        </pc:spChg>
        <pc:spChg chg="add del mod">
          <ac:chgData name="Chwa Choon Xiang" userId="0ee66bc5-8c7b-4b02-b7aa-ba4eb853e2aa" providerId="ADAL" clId="{C4F2C057-BB70-4F76-844F-72B4C643EE8D}" dt="2022-05-22T09:22:04.588" v="2301"/>
          <ac:spMkLst>
            <pc:docMk/>
            <pc:sldMk cId="3710141027" sldId="347"/>
            <ac:spMk id="16" creationId="{62BF0FB9-DFED-EAB9-9CCF-A1DEE5D9769E}"/>
          </ac:spMkLst>
        </pc:spChg>
        <pc:spChg chg="add del mod">
          <ac:chgData name="Chwa Choon Xiang" userId="0ee66bc5-8c7b-4b02-b7aa-ba4eb853e2aa" providerId="ADAL" clId="{C4F2C057-BB70-4F76-844F-72B4C643EE8D}" dt="2022-05-22T09:22:04.588" v="2301"/>
          <ac:spMkLst>
            <pc:docMk/>
            <pc:sldMk cId="3710141027" sldId="347"/>
            <ac:spMk id="17" creationId="{86EF4245-EDD0-A9C4-977F-E1F298308DAA}"/>
          </ac:spMkLst>
        </pc:spChg>
        <pc:spChg chg="add del mod">
          <ac:chgData name="Chwa Choon Xiang" userId="0ee66bc5-8c7b-4b02-b7aa-ba4eb853e2aa" providerId="ADAL" clId="{C4F2C057-BB70-4F76-844F-72B4C643EE8D}" dt="2022-05-22T09:22:04.588" v="2301"/>
          <ac:spMkLst>
            <pc:docMk/>
            <pc:sldMk cId="3710141027" sldId="347"/>
            <ac:spMk id="18" creationId="{2A511609-A8EE-6C52-CD49-4ED698746196}"/>
          </ac:spMkLst>
        </pc:spChg>
        <pc:spChg chg="add del mod">
          <ac:chgData name="Chwa Choon Xiang" userId="0ee66bc5-8c7b-4b02-b7aa-ba4eb853e2aa" providerId="ADAL" clId="{C4F2C057-BB70-4F76-844F-72B4C643EE8D}" dt="2022-05-22T09:22:04.588" v="2301"/>
          <ac:spMkLst>
            <pc:docMk/>
            <pc:sldMk cId="3710141027" sldId="347"/>
            <ac:spMk id="19" creationId="{19B1666F-2705-98DD-212E-BEB0E92858D7}"/>
          </ac:spMkLst>
        </pc:spChg>
        <pc:spChg chg="add del mod">
          <ac:chgData name="Chwa Choon Xiang" userId="0ee66bc5-8c7b-4b02-b7aa-ba4eb853e2aa" providerId="ADAL" clId="{C4F2C057-BB70-4F76-844F-72B4C643EE8D}" dt="2022-05-22T09:22:04.588" v="2301"/>
          <ac:spMkLst>
            <pc:docMk/>
            <pc:sldMk cId="3710141027" sldId="347"/>
            <ac:spMk id="20" creationId="{1ECC3A52-9C8D-9169-1296-7B1FBC57537C}"/>
          </ac:spMkLst>
        </pc:spChg>
        <pc:spChg chg="add del mod">
          <ac:chgData name="Chwa Choon Xiang" userId="0ee66bc5-8c7b-4b02-b7aa-ba4eb853e2aa" providerId="ADAL" clId="{C4F2C057-BB70-4F76-844F-72B4C643EE8D}" dt="2022-05-22T09:22:04.588" v="2301"/>
          <ac:spMkLst>
            <pc:docMk/>
            <pc:sldMk cId="3710141027" sldId="347"/>
            <ac:spMk id="21" creationId="{0F5F7ECE-856E-0C7E-678C-E4F34AB7B469}"/>
          </ac:spMkLst>
        </pc:spChg>
        <pc:spChg chg="add del mod">
          <ac:chgData name="Chwa Choon Xiang" userId="0ee66bc5-8c7b-4b02-b7aa-ba4eb853e2aa" providerId="ADAL" clId="{C4F2C057-BB70-4F76-844F-72B4C643EE8D}" dt="2022-05-22T09:22:04.588" v="2301"/>
          <ac:spMkLst>
            <pc:docMk/>
            <pc:sldMk cId="3710141027" sldId="347"/>
            <ac:spMk id="22" creationId="{E0E24BDE-139F-4971-5B4F-8D1D0E15A638}"/>
          </ac:spMkLst>
        </pc:spChg>
        <pc:spChg chg="add del mod">
          <ac:chgData name="Chwa Choon Xiang" userId="0ee66bc5-8c7b-4b02-b7aa-ba4eb853e2aa" providerId="ADAL" clId="{C4F2C057-BB70-4F76-844F-72B4C643EE8D}" dt="2022-05-22T09:22:04.588" v="2301"/>
          <ac:spMkLst>
            <pc:docMk/>
            <pc:sldMk cId="3710141027" sldId="347"/>
            <ac:spMk id="28" creationId="{1E7C4D92-54B7-A15A-0E20-964C5DED4ED3}"/>
          </ac:spMkLst>
        </pc:spChg>
        <pc:spChg chg="add del mod">
          <ac:chgData name="Chwa Choon Xiang" userId="0ee66bc5-8c7b-4b02-b7aa-ba4eb853e2aa" providerId="ADAL" clId="{C4F2C057-BB70-4F76-844F-72B4C643EE8D}" dt="2022-05-22T09:22:04.588" v="2301"/>
          <ac:spMkLst>
            <pc:docMk/>
            <pc:sldMk cId="3710141027" sldId="347"/>
            <ac:spMk id="29" creationId="{9A2FE519-F07F-4535-3C1B-B6B906446987}"/>
          </ac:spMkLst>
        </pc:spChg>
        <pc:spChg chg="add del mod">
          <ac:chgData name="Chwa Choon Xiang" userId="0ee66bc5-8c7b-4b02-b7aa-ba4eb853e2aa" providerId="ADAL" clId="{C4F2C057-BB70-4F76-844F-72B4C643EE8D}" dt="2022-05-22T09:22:04.588" v="2301"/>
          <ac:spMkLst>
            <pc:docMk/>
            <pc:sldMk cId="3710141027" sldId="347"/>
            <ac:spMk id="30" creationId="{F2243D13-229A-8954-AA32-044E5D122CAA}"/>
          </ac:spMkLst>
        </pc:spChg>
        <pc:spChg chg="add del mod">
          <ac:chgData name="Chwa Choon Xiang" userId="0ee66bc5-8c7b-4b02-b7aa-ba4eb853e2aa" providerId="ADAL" clId="{C4F2C057-BB70-4F76-844F-72B4C643EE8D}" dt="2022-05-22T09:22:04.588" v="2301"/>
          <ac:spMkLst>
            <pc:docMk/>
            <pc:sldMk cId="3710141027" sldId="347"/>
            <ac:spMk id="31" creationId="{6C60D811-7A75-B36C-1E9C-5B3C47CA84D4}"/>
          </ac:spMkLst>
        </pc:spChg>
        <pc:spChg chg="add del mod">
          <ac:chgData name="Chwa Choon Xiang" userId="0ee66bc5-8c7b-4b02-b7aa-ba4eb853e2aa" providerId="ADAL" clId="{C4F2C057-BB70-4F76-844F-72B4C643EE8D}" dt="2022-05-22T09:22:04.588" v="2301"/>
          <ac:spMkLst>
            <pc:docMk/>
            <pc:sldMk cId="3710141027" sldId="347"/>
            <ac:spMk id="32" creationId="{8EF957AD-1F00-3231-9AC1-23DAB57EF70F}"/>
          </ac:spMkLst>
        </pc:spChg>
        <pc:spChg chg="add del mod">
          <ac:chgData name="Chwa Choon Xiang" userId="0ee66bc5-8c7b-4b02-b7aa-ba4eb853e2aa" providerId="ADAL" clId="{C4F2C057-BB70-4F76-844F-72B4C643EE8D}" dt="2022-05-22T09:22:04.588" v="2301"/>
          <ac:spMkLst>
            <pc:docMk/>
            <pc:sldMk cId="3710141027" sldId="347"/>
            <ac:spMk id="33" creationId="{16095D74-48C3-964A-13BA-C02C493A05DC}"/>
          </ac:spMkLst>
        </pc:spChg>
        <pc:spChg chg="add del mod">
          <ac:chgData name="Chwa Choon Xiang" userId="0ee66bc5-8c7b-4b02-b7aa-ba4eb853e2aa" providerId="ADAL" clId="{C4F2C057-BB70-4F76-844F-72B4C643EE8D}" dt="2022-05-22T09:22:04.588" v="2301"/>
          <ac:spMkLst>
            <pc:docMk/>
            <pc:sldMk cId="3710141027" sldId="347"/>
            <ac:spMk id="34" creationId="{8BF3A100-54C4-B0ED-19B0-7E25F324F223}"/>
          </ac:spMkLst>
        </pc:spChg>
        <pc:spChg chg="add del mod">
          <ac:chgData name="Chwa Choon Xiang" userId="0ee66bc5-8c7b-4b02-b7aa-ba4eb853e2aa" providerId="ADAL" clId="{C4F2C057-BB70-4F76-844F-72B4C643EE8D}" dt="2022-05-22T09:22:04.588" v="2301"/>
          <ac:spMkLst>
            <pc:docMk/>
            <pc:sldMk cId="3710141027" sldId="347"/>
            <ac:spMk id="35" creationId="{87BEAED9-2EDE-245E-B9D7-D341B75F44CD}"/>
          </ac:spMkLst>
        </pc:spChg>
        <pc:spChg chg="add del mod">
          <ac:chgData name="Chwa Choon Xiang" userId="0ee66bc5-8c7b-4b02-b7aa-ba4eb853e2aa" providerId="ADAL" clId="{C4F2C057-BB70-4F76-844F-72B4C643EE8D}" dt="2022-05-22T09:22:04.588" v="2301"/>
          <ac:spMkLst>
            <pc:docMk/>
            <pc:sldMk cId="3710141027" sldId="347"/>
            <ac:spMk id="36" creationId="{84F7A427-1C51-251A-2688-91265ACA6662}"/>
          </ac:spMkLst>
        </pc:spChg>
        <pc:spChg chg="add del mod">
          <ac:chgData name="Chwa Choon Xiang" userId="0ee66bc5-8c7b-4b02-b7aa-ba4eb853e2aa" providerId="ADAL" clId="{C4F2C057-BB70-4F76-844F-72B4C643EE8D}" dt="2022-05-22T09:22:04.588" v="2301"/>
          <ac:spMkLst>
            <pc:docMk/>
            <pc:sldMk cId="3710141027" sldId="347"/>
            <ac:spMk id="37" creationId="{894A1598-513A-1E68-2AB8-909185D9E2F9}"/>
          </ac:spMkLst>
        </pc:spChg>
        <pc:spChg chg="add del mod">
          <ac:chgData name="Chwa Choon Xiang" userId="0ee66bc5-8c7b-4b02-b7aa-ba4eb853e2aa" providerId="ADAL" clId="{C4F2C057-BB70-4F76-844F-72B4C643EE8D}" dt="2022-05-22T09:22:04.588" v="2301"/>
          <ac:spMkLst>
            <pc:docMk/>
            <pc:sldMk cId="3710141027" sldId="347"/>
            <ac:spMk id="43" creationId="{8E681AD3-A761-C46B-F8AF-7EDCC7006562}"/>
          </ac:spMkLst>
        </pc:spChg>
        <pc:spChg chg="add del mod">
          <ac:chgData name="Chwa Choon Xiang" userId="0ee66bc5-8c7b-4b02-b7aa-ba4eb853e2aa" providerId="ADAL" clId="{C4F2C057-BB70-4F76-844F-72B4C643EE8D}" dt="2022-05-22T09:22:04.588" v="2301"/>
          <ac:spMkLst>
            <pc:docMk/>
            <pc:sldMk cId="3710141027" sldId="347"/>
            <ac:spMk id="44" creationId="{86A52812-3324-A3C3-5131-87D93426B20C}"/>
          </ac:spMkLst>
        </pc:spChg>
        <pc:spChg chg="add del mod">
          <ac:chgData name="Chwa Choon Xiang" userId="0ee66bc5-8c7b-4b02-b7aa-ba4eb853e2aa" providerId="ADAL" clId="{C4F2C057-BB70-4F76-844F-72B4C643EE8D}" dt="2022-05-22T09:22:04.588" v="2301"/>
          <ac:spMkLst>
            <pc:docMk/>
            <pc:sldMk cId="3710141027" sldId="347"/>
            <ac:spMk id="45" creationId="{C5932350-3193-9318-1AD0-6BB377251866}"/>
          </ac:spMkLst>
        </pc:spChg>
        <pc:spChg chg="add del mod">
          <ac:chgData name="Chwa Choon Xiang" userId="0ee66bc5-8c7b-4b02-b7aa-ba4eb853e2aa" providerId="ADAL" clId="{C4F2C057-BB70-4F76-844F-72B4C643EE8D}" dt="2022-05-22T09:22:04.588" v="2301"/>
          <ac:spMkLst>
            <pc:docMk/>
            <pc:sldMk cId="3710141027" sldId="347"/>
            <ac:spMk id="46" creationId="{9EBC2087-E2DA-2F08-2461-01E7EEB1DBA8}"/>
          </ac:spMkLst>
        </pc:spChg>
        <pc:spChg chg="add del mod">
          <ac:chgData name="Chwa Choon Xiang" userId="0ee66bc5-8c7b-4b02-b7aa-ba4eb853e2aa" providerId="ADAL" clId="{C4F2C057-BB70-4F76-844F-72B4C643EE8D}" dt="2022-05-22T09:22:04.588" v="2301"/>
          <ac:spMkLst>
            <pc:docMk/>
            <pc:sldMk cId="3710141027" sldId="347"/>
            <ac:spMk id="47" creationId="{4A8C2A99-BC96-1D70-595E-F7E02017E538}"/>
          </ac:spMkLst>
        </pc:spChg>
        <pc:spChg chg="add del mod">
          <ac:chgData name="Chwa Choon Xiang" userId="0ee66bc5-8c7b-4b02-b7aa-ba4eb853e2aa" providerId="ADAL" clId="{C4F2C057-BB70-4F76-844F-72B4C643EE8D}" dt="2022-05-22T09:22:04.588" v="2301"/>
          <ac:spMkLst>
            <pc:docMk/>
            <pc:sldMk cId="3710141027" sldId="347"/>
            <ac:spMk id="48" creationId="{FC40F12A-D7A4-6C7A-0996-C37C44C1DB58}"/>
          </ac:spMkLst>
        </pc:spChg>
        <pc:spChg chg="add del mod">
          <ac:chgData name="Chwa Choon Xiang" userId="0ee66bc5-8c7b-4b02-b7aa-ba4eb853e2aa" providerId="ADAL" clId="{C4F2C057-BB70-4F76-844F-72B4C643EE8D}" dt="2022-05-22T09:22:04.588" v="2301"/>
          <ac:spMkLst>
            <pc:docMk/>
            <pc:sldMk cId="3710141027" sldId="347"/>
            <ac:spMk id="49" creationId="{7CC900BB-1A9B-69BF-746A-C2B0D21A47F2}"/>
          </ac:spMkLst>
        </pc:spChg>
        <pc:spChg chg="add del mod">
          <ac:chgData name="Chwa Choon Xiang" userId="0ee66bc5-8c7b-4b02-b7aa-ba4eb853e2aa" providerId="ADAL" clId="{C4F2C057-BB70-4F76-844F-72B4C643EE8D}" dt="2022-05-22T09:22:04.588" v="2301"/>
          <ac:spMkLst>
            <pc:docMk/>
            <pc:sldMk cId="3710141027" sldId="347"/>
            <ac:spMk id="50" creationId="{F4054FA9-33AB-685A-B7AE-DE6ABDE510FD}"/>
          </ac:spMkLst>
        </pc:spChg>
        <pc:spChg chg="add del mod">
          <ac:chgData name="Chwa Choon Xiang" userId="0ee66bc5-8c7b-4b02-b7aa-ba4eb853e2aa" providerId="ADAL" clId="{C4F2C057-BB70-4F76-844F-72B4C643EE8D}" dt="2022-05-22T09:22:04.588" v="2301"/>
          <ac:spMkLst>
            <pc:docMk/>
            <pc:sldMk cId="3710141027" sldId="347"/>
            <ac:spMk id="56" creationId="{6F64CA15-65A6-4433-1591-70545B885D18}"/>
          </ac:spMkLst>
        </pc:spChg>
        <pc:spChg chg="add del mod">
          <ac:chgData name="Chwa Choon Xiang" userId="0ee66bc5-8c7b-4b02-b7aa-ba4eb853e2aa" providerId="ADAL" clId="{C4F2C057-BB70-4F76-844F-72B4C643EE8D}" dt="2022-05-22T09:22:04.588" v="2301"/>
          <ac:spMkLst>
            <pc:docMk/>
            <pc:sldMk cId="3710141027" sldId="347"/>
            <ac:spMk id="57" creationId="{5A2335EF-2225-680F-F5E8-991FD3E9CB67}"/>
          </ac:spMkLst>
        </pc:spChg>
        <pc:spChg chg="add del mod">
          <ac:chgData name="Chwa Choon Xiang" userId="0ee66bc5-8c7b-4b02-b7aa-ba4eb853e2aa" providerId="ADAL" clId="{C4F2C057-BB70-4F76-844F-72B4C643EE8D}" dt="2022-05-22T09:22:04.588" v="2301"/>
          <ac:spMkLst>
            <pc:docMk/>
            <pc:sldMk cId="3710141027" sldId="347"/>
            <ac:spMk id="58" creationId="{711509D1-94A3-3813-5904-4B846DA954C2}"/>
          </ac:spMkLst>
        </pc:spChg>
        <pc:spChg chg="add del mod">
          <ac:chgData name="Chwa Choon Xiang" userId="0ee66bc5-8c7b-4b02-b7aa-ba4eb853e2aa" providerId="ADAL" clId="{C4F2C057-BB70-4F76-844F-72B4C643EE8D}" dt="2022-05-22T09:22:04.588" v="2301"/>
          <ac:spMkLst>
            <pc:docMk/>
            <pc:sldMk cId="3710141027" sldId="347"/>
            <ac:spMk id="59" creationId="{84FEA3B4-3D7A-E4FE-C7FE-5A0A883F2981}"/>
          </ac:spMkLst>
        </pc:spChg>
        <pc:spChg chg="add del mod">
          <ac:chgData name="Chwa Choon Xiang" userId="0ee66bc5-8c7b-4b02-b7aa-ba4eb853e2aa" providerId="ADAL" clId="{C4F2C057-BB70-4F76-844F-72B4C643EE8D}" dt="2022-05-22T09:22:04.588" v="2301"/>
          <ac:spMkLst>
            <pc:docMk/>
            <pc:sldMk cId="3710141027" sldId="347"/>
            <ac:spMk id="61" creationId="{325D70FD-66DF-643E-E15C-0325E9FFDAB8}"/>
          </ac:spMkLst>
        </pc:spChg>
        <pc:spChg chg="add del mod">
          <ac:chgData name="Chwa Choon Xiang" userId="0ee66bc5-8c7b-4b02-b7aa-ba4eb853e2aa" providerId="ADAL" clId="{C4F2C057-BB70-4F76-844F-72B4C643EE8D}" dt="2022-05-22T09:22:04.588" v="2301"/>
          <ac:spMkLst>
            <pc:docMk/>
            <pc:sldMk cId="3710141027" sldId="347"/>
            <ac:spMk id="62" creationId="{85A672C6-7B84-07D8-AA47-CF2DBCD565D9}"/>
          </ac:spMkLst>
        </pc:spChg>
        <pc:spChg chg="add del mod">
          <ac:chgData name="Chwa Choon Xiang" userId="0ee66bc5-8c7b-4b02-b7aa-ba4eb853e2aa" providerId="ADAL" clId="{C4F2C057-BB70-4F76-844F-72B4C643EE8D}" dt="2022-05-22T09:22:04.588" v="2301"/>
          <ac:spMkLst>
            <pc:docMk/>
            <pc:sldMk cId="3710141027" sldId="347"/>
            <ac:spMk id="63" creationId="{C2B4EF6E-1666-3D20-6EE0-77FE6E15F56F}"/>
          </ac:spMkLst>
        </pc:spChg>
        <pc:spChg chg="add del mod">
          <ac:chgData name="Chwa Choon Xiang" userId="0ee66bc5-8c7b-4b02-b7aa-ba4eb853e2aa" providerId="ADAL" clId="{C4F2C057-BB70-4F76-844F-72B4C643EE8D}" dt="2022-05-22T09:22:04.588" v="2301"/>
          <ac:spMkLst>
            <pc:docMk/>
            <pc:sldMk cId="3710141027" sldId="347"/>
            <ac:spMk id="64" creationId="{172E65E8-4C66-39CE-8DF0-590C0142A564}"/>
          </ac:spMkLst>
        </pc:spChg>
        <pc:spChg chg="add del mod">
          <ac:chgData name="Chwa Choon Xiang" userId="0ee66bc5-8c7b-4b02-b7aa-ba4eb853e2aa" providerId="ADAL" clId="{C4F2C057-BB70-4F76-844F-72B4C643EE8D}" dt="2022-05-22T09:22:04.588" v="2301"/>
          <ac:spMkLst>
            <pc:docMk/>
            <pc:sldMk cId="3710141027" sldId="347"/>
            <ac:spMk id="72" creationId="{EB7BE3C9-3606-8026-CF73-31247E6AFC62}"/>
          </ac:spMkLst>
        </pc:spChg>
        <pc:spChg chg="add del mod">
          <ac:chgData name="Chwa Choon Xiang" userId="0ee66bc5-8c7b-4b02-b7aa-ba4eb853e2aa" providerId="ADAL" clId="{C4F2C057-BB70-4F76-844F-72B4C643EE8D}" dt="2022-05-22T09:22:04.588" v="2301"/>
          <ac:spMkLst>
            <pc:docMk/>
            <pc:sldMk cId="3710141027" sldId="347"/>
            <ac:spMk id="73" creationId="{43C50A9C-A2D4-A36D-AD5C-A2C7B04D0EC3}"/>
          </ac:spMkLst>
        </pc:spChg>
        <pc:spChg chg="add del mod">
          <ac:chgData name="Chwa Choon Xiang" userId="0ee66bc5-8c7b-4b02-b7aa-ba4eb853e2aa" providerId="ADAL" clId="{C4F2C057-BB70-4F76-844F-72B4C643EE8D}" dt="2022-05-22T09:22:04.588" v="2301"/>
          <ac:spMkLst>
            <pc:docMk/>
            <pc:sldMk cId="3710141027" sldId="347"/>
            <ac:spMk id="74" creationId="{029D50DB-4659-EB37-D3E1-D8371E86BA23}"/>
          </ac:spMkLst>
        </pc:spChg>
        <pc:spChg chg="add del mod">
          <ac:chgData name="Chwa Choon Xiang" userId="0ee66bc5-8c7b-4b02-b7aa-ba4eb853e2aa" providerId="ADAL" clId="{C4F2C057-BB70-4F76-844F-72B4C643EE8D}" dt="2022-05-22T09:22:04.588" v="2301"/>
          <ac:spMkLst>
            <pc:docMk/>
            <pc:sldMk cId="3710141027" sldId="347"/>
            <ac:spMk id="75" creationId="{92FF4D81-2D50-454A-0663-21E307C603E6}"/>
          </ac:spMkLst>
        </pc:spChg>
        <pc:spChg chg="add del mod">
          <ac:chgData name="Chwa Choon Xiang" userId="0ee66bc5-8c7b-4b02-b7aa-ba4eb853e2aa" providerId="ADAL" clId="{C4F2C057-BB70-4F76-844F-72B4C643EE8D}" dt="2022-05-22T09:22:04.588" v="2301"/>
          <ac:spMkLst>
            <pc:docMk/>
            <pc:sldMk cId="3710141027" sldId="347"/>
            <ac:spMk id="76" creationId="{3EE2536D-98AA-8C0A-E6AB-EC605D93E4B5}"/>
          </ac:spMkLst>
        </pc:spChg>
        <pc:spChg chg="add del mod">
          <ac:chgData name="Chwa Choon Xiang" userId="0ee66bc5-8c7b-4b02-b7aa-ba4eb853e2aa" providerId="ADAL" clId="{C4F2C057-BB70-4F76-844F-72B4C643EE8D}" dt="2022-05-22T09:22:04.588" v="2301"/>
          <ac:spMkLst>
            <pc:docMk/>
            <pc:sldMk cId="3710141027" sldId="347"/>
            <ac:spMk id="77" creationId="{F935BA8E-D093-85CB-5FAC-F347F0B6ED3E}"/>
          </ac:spMkLst>
        </pc:spChg>
        <pc:spChg chg="add del mod">
          <ac:chgData name="Chwa Choon Xiang" userId="0ee66bc5-8c7b-4b02-b7aa-ba4eb853e2aa" providerId="ADAL" clId="{C4F2C057-BB70-4F76-844F-72B4C643EE8D}" dt="2022-05-22T09:22:04.588" v="2301"/>
          <ac:spMkLst>
            <pc:docMk/>
            <pc:sldMk cId="3710141027" sldId="347"/>
            <ac:spMk id="78" creationId="{BC1C7CEB-F61B-F565-78DE-1D7FC24B1126}"/>
          </ac:spMkLst>
        </pc:spChg>
        <pc:spChg chg="add del mod">
          <ac:chgData name="Chwa Choon Xiang" userId="0ee66bc5-8c7b-4b02-b7aa-ba4eb853e2aa" providerId="ADAL" clId="{C4F2C057-BB70-4F76-844F-72B4C643EE8D}" dt="2022-05-22T09:22:04.588" v="2301"/>
          <ac:spMkLst>
            <pc:docMk/>
            <pc:sldMk cId="3710141027" sldId="347"/>
            <ac:spMk id="79" creationId="{2BF360F7-B10A-A4A3-7EEF-F735791B0B3E}"/>
          </ac:spMkLst>
        </pc:spChg>
        <pc:spChg chg="add del mod">
          <ac:chgData name="Chwa Choon Xiang" userId="0ee66bc5-8c7b-4b02-b7aa-ba4eb853e2aa" providerId="ADAL" clId="{C4F2C057-BB70-4F76-844F-72B4C643EE8D}" dt="2022-05-22T09:22:04.588" v="2301"/>
          <ac:spMkLst>
            <pc:docMk/>
            <pc:sldMk cId="3710141027" sldId="347"/>
            <ac:spMk id="80" creationId="{C18FF4E7-32A5-BC7C-2292-431068BE9E64}"/>
          </ac:spMkLst>
        </pc:spChg>
        <pc:spChg chg="add del mod">
          <ac:chgData name="Chwa Choon Xiang" userId="0ee66bc5-8c7b-4b02-b7aa-ba4eb853e2aa" providerId="ADAL" clId="{C4F2C057-BB70-4F76-844F-72B4C643EE8D}" dt="2022-05-22T09:22:04.588" v="2301"/>
          <ac:spMkLst>
            <pc:docMk/>
            <pc:sldMk cId="3710141027" sldId="347"/>
            <ac:spMk id="84" creationId="{C4733995-0B35-93E6-898B-C20E59760891}"/>
          </ac:spMkLst>
        </pc:spChg>
        <pc:spChg chg="add del mod">
          <ac:chgData name="Chwa Choon Xiang" userId="0ee66bc5-8c7b-4b02-b7aa-ba4eb853e2aa" providerId="ADAL" clId="{C4F2C057-BB70-4F76-844F-72B4C643EE8D}" dt="2022-05-22T09:22:04.588" v="2301"/>
          <ac:spMkLst>
            <pc:docMk/>
            <pc:sldMk cId="3710141027" sldId="347"/>
            <ac:spMk id="85" creationId="{E217E0A3-838F-E75B-380C-629197AC0941}"/>
          </ac:spMkLst>
        </pc:spChg>
        <pc:spChg chg="add del mod">
          <ac:chgData name="Chwa Choon Xiang" userId="0ee66bc5-8c7b-4b02-b7aa-ba4eb853e2aa" providerId="ADAL" clId="{C4F2C057-BB70-4F76-844F-72B4C643EE8D}" dt="2022-05-22T09:22:04.588" v="2301"/>
          <ac:spMkLst>
            <pc:docMk/>
            <pc:sldMk cId="3710141027" sldId="347"/>
            <ac:spMk id="86" creationId="{AF86740A-78C3-BC34-6A95-DEDCBBB9FE3E}"/>
          </ac:spMkLst>
        </pc:spChg>
        <pc:spChg chg="add del mod">
          <ac:chgData name="Chwa Choon Xiang" userId="0ee66bc5-8c7b-4b02-b7aa-ba4eb853e2aa" providerId="ADAL" clId="{C4F2C057-BB70-4F76-844F-72B4C643EE8D}" dt="2022-05-22T09:22:04.588" v="2301"/>
          <ac:spMkLst>
            <pc:docMk/>
            <pc:sldMk cId="3710141027" sldId="347"/>
            <ac:spMk id="87" creationId="{6AF99033-4A86-44F3-9722-3DB69922479B}"/>
          </ac:spMkLst>
        </pc:spChg>
        <pc:spChg chg="add del mod">
          <ac:chgData name="Chwa Choon Xiang" userId="0ee66bc5-8c7b-4b02-b7aa-ba4eb853e2aa" providerId="ADAL" clId="{C4F2C057-BB70-4F76-844F-72B4C643EE8D}" dt="2022-05-22T09:22:04.588" v="2301"/>
          <ac:spMkLst>
            <pc:docMk/>
            <pc:sldMk cId="3710141027" sldId="347"/>
            <ac:spMk id="91" creationId="{063DA8E7-1C00-0A3D-E9EA-956F91AF5911}"/>
          </ac:spMkLst>
        </pc:spChg>
        <pc:spChg chg="add del mod">
          <ac:chgData name="Chwa Choon Xiang" userId="0ee66bc5-8c7b-4b02-b7aa-ba4eb853e2aa" providerId="ADAL" clId="{C4F2C057-BB70-4F76-844F-72B4C643EE8D}" dt="2022-05-22T09:22:04.588" v="2301"/>
          <ac:spMkLst>
            <pc:docMk/>
            <pc:sldMk cId="3710141027" sldId="347"/>
            <ac:spMk id="92" creationId="{8BB1EAED-048B-E3A8-5A37-C07D445B6684}"/>
          </ac:spMkLst>
        </pc:spChg>
        <pc:picChg chg="add mod">
          <ac:chgData name="Chwa Choon Xiang" userId="0ee66bc5-8c7b-4b02-b7aa-ba4eb853e2aa" providerId="ADAL" clId="{C4F2C057-BB70-4F76-844F-72B4C643EE8D}" dt="2022-05-22T09:22:17.408" v="2305" actId="1076"/>
          <ac:picMkLst>
            <pc:docMk/>
            <pc:sldMk cId="3710141027" sldId="347"/>
            <ac:picMk id="96" creationId="{B53A81C3-FF8D-7AD9-C5A4-5CBF8B8F44D9}"/>
          </ac:picMkLst>
        </pc:picChg>
        <pc:cxnChg chg="add del mod">
          <ac:chgData name="Chwa Choon Xiang" userId="0ee66bc5-8c7b-4b02-b7aa-ba4eb853e2aa" providerId="ADAL" clId="{C4F2C057-BB70-4F76-844F-72B4C643EE8D}" dt="2022-05-22T09:22:04.588" v="2301"/>
          <ac:cxnSpMkLst>
            <pc:docMk/>
            <pc:sldMk cId="3710141027" sldId="347"/>
            <ac:cxnSpMk id="7" creationId="{C3B71FEE-9720-9D18-A4FC-EA771F1F1D1B}"/>
          </ac:cxnSpMkLst>
        </pc:cxnChg>
        <pc:cxnChg chg="add del mod">
          <ac:chgData name="Chwa Choon Xiang" userId="0ee66bc5-8c7b-4b02-b7aa-ba4eb853e2aa" providerId="ADAL" clId="{C4F2C057-BB70-4F76-844F-72B4C643EE8D}" dt="2022-05-22T09:22:04.588" v="2301"/>
          <ac:cxnSpMkLst>
            <pc:docMk/>
            <pc:sldMk cId="3710141027" sldId="347"/>
            <ac:cxnSpMk id="12" creationId="{C7CD2E58-93A7-298A-8D8E-05E4D80E1187}"/>
          </ac:cxnSpMkLst>
        </pc:cxnChg>
        <pc:cxnChg chg="add del mod">
          <ac:chgData name="Chwa Choon Xiang" userId="0ee66bc5-8c7b-4b02-b7aa-ba4eb853e2aa" providerId="ADAL" clId="{C4F2C057-BB70-4F76-844F-72B4C643EE8D}" dt="2022-05-22T09:22:04.588" v="2301"/>
          <ac:cxnSpMkLst>
            <pc:docMk/>
            <pc:sldMk cId="3710141027" sldId="347"/>
            <ac:cxnSpMk id="23" creationId="{16E45ADB-F568-AD2D-A66A-913CDAE3E4FF}"/>
          </ac:cxnSpMkLst>
        </pc:cxnChg>
        <pc:cxnChg chg="add del mod">
          <ac:chgData name="Chwa Choon Xiang" userId="0ee66bc5-8c7b-4b02-b7aa-ba4eb853e2aa" providerId="ADAL" clId="{C4F2C057-BB70-4F76-844F-72B4C643EE8D}" dt="2022-05-22T09:22:04.588" v="2301"/>
          <ac:cxnSpMkLst>
            <pc:docMk/>
            <pc:sldMk cId="3710141027" sldId="347"/>
            <ac:cxnSpMk id="24" creationId="{32CF2875-C132-5785-1995-A96A226B5B13}"/>
          </ac:cxnSpMkLst>
        </pc:cxnChg>
        <pc:cxnChg chg="add del mod">
          <ac:chgData name="Chwa Choon Xiang" userId="0ee66bc5-8c7b-4b02-b7aa-ba4eb853e2aa" providerId="ADAL" clId="{C4F2C057-BB70-4F76-844F-72B4C643EE8D}" dt="2022-05-22T09:22:04.588" v="2301"/>
          <ac:cxnSpMkLst>
            <pc:docMk/>
            <pc:sldMk cId="3710141027" sldId="347"/>
            <ac:cxnSpMk id="25" creationId="{53E87EB6-D846-BE41-38FE-C42F02E6F3A4}"/>
          </ac:cxnSpMkLst>
        </pc:cxnChg>
        <pc:cxnChg chg="add del mod">
          <ac:chgData name="Chwa Choon Xiang" userId="0ee66bc5-8c7b-4b02-b7aa-ba4eb853e2aa" providerId="ADAL" clId="{C4F2C057-BB70-4F76-844F-72B4C643EE8D}" dt="2022-05-22T09:22:04.588" v="2301"/>
          <ac:cxnSpMkLst>
            <pc:docMk/>
            <pc:sldMk cId="3710141027" sldId="347"/>
            <ac:cxnSpMk id="26" creationId="{0A94ADBE-0681-EA78-FD5C-C242C3BF60F8}"/>
          </ac:cxnSpMkLst>
        </pc:cxnChg>
        <pc:cxnChg chg="add del mod">
          <ac:chgData name="Chwa Choon Xiang" userId="0ee66bc5-8c7b-4b02-b7aa-ba4eb853e2aa" providerId="ADAL" clId="{C4F2C057-BB70-4F76-844F-72B4C643EE8D}" dt="2022-05-22T09:22:04.588" v="2301"/>
          <ac:cxnSpMkLst>
            <pc:docMk/>
            <pc:sldMk cId="3710141027" sldId="347"/>
            <ac:cxnSpMk id="27" creationId="{C4A4376C-C47B-E67F-89FA-DC781DF295A9}"/>
          </ac:cxnSpMkLst>
        </pc:cxnChg>
        <pc:cxnChg chg="add del mod">
          <ac:chgData name="Chwa Choon Xiang" userId="0ee66bc5-8c7b-4b02-b7aa-ba4eb853e2aa" providerId="ADAL" clId="{C4F2C057-BB70-4F76-844F-72B4C643EE8D}" dt="2022-05-22T09:22:04.588" v="2301"/>
          <ac:cxnSpMkLst>
            <pc:docMk/>
            <pc:sldMk cId="3710141027" sldId="347"/>
            <ac:cxnSpMk id="38" creationId="{E30512A1-D4BD-B31E-CCAD-83B64A6F6097}"/>
          </ac:cxnSpMkLst>
        </pc:cxnChg>
        <pc:cxnChg chg="add del mod">
          <ac:chgData name="Chwa Choon Xiang" userId="0ee66bc5-8c7b-4b02-b7aa-ba4eb853e2aa" providerId="ADAL" clId="{C4F2C057-BB70-4F76-844F-72B4C643EE8D}" dt="2022-05-22T09:22:04.588" v="2301"/>
          <ac:cxnSpMkLst>
            <pc:docMk/>
            <pc:sldMk cId="3710141027" sldId="347"/>
            <ac:cxnSpMk id="39" creationId="{53BE4F3A-0CEF-0310-FAF8-F4205B285ECF}"/>
          </ac:cxnSpMkLst>
        </pc:cxnChg>
        <pc:cxnChg chg="add del mod">
          <ac:chgData name="Chwa Choon Xiang" userId="0ee66bc5-8c7b-4b02-b7aa-ba4eb853e2aa" providerId="ADAL" clId="{C4F2C057-BB70-4F76-844F-72B4C643EE8D}" dt="2022-05-22T09:22:04.588" v="2301"/>
          <ac:cxnSpMkLst>
            <pc:docMk/>
            <pc:sldMk cId="3710141027" sldId="347"/>
            <ac:cxnSpMk id="40" creationId="{BEBB895A-B66A-D6EE-7EB9-A9B5EE213AAB}"/>
          </ac:cxnSpMkLst>
        </pc:cxnChg>
        <pc:cxnChg chg="add del mod">
          <ac:chgData name="Chwa Choon Xiang" userId="0ee66bc5-8c7b-4b02-b7aa-ba4eb853e2aa" providerId="ADAL" clId="{C4F2C057-BB70-4F76-844F-72B4C643EE8D}" dt="2022-05-22T09:22:04.588" v="2301"/>
          <ac:cxnSpMkLst>
            <pc:docMk/>
            <pc:sldMk cId="3710141027" sldId="347"/>
            <ac:cxnSpMk id="41" creationId="{F888C8D4-FCAB-F88A-CBB6-57979EF991B4}"/>
          </ac:cxnSpMkLst>
        </pc:cxnChg>
        <pc:cxnChg chg="add del mod">
          <ac:chgData name="Chwa Choon Xiang" userId="0ee66bc5-8c7b-4b02-b7aa-ba4eb853e2aa" providerId="ADAL" clId="{C4F2C057-BB70-4F76-844F-72B4C643EE8D}" dt="2022-05-22T09:22:04.588" v="2301"/>
          <ac:cxnSpMkLst>
            <pc:docMk/>
            <pc:sldMk cId="3710141027" sldId="347"/>
            <ac:cxnSpMk id="42" creationId="{DDBE3C60-BC42-4212-F5FA-39AC2BFB7378}"/>
          </ac:cxnSpMkLst>
        </pc:cxnChg>
        <pc:cxnChg chg="add del mod">
          <ac:chgData name="Chwa Choon Xiang" userId="0ee66bc5-8c7b-4b02-b7aa-ba4eb853e2aa" providerId="ADAL" clId="{C4F2C057-BB70-4F76-844F-72B4C643EE8D}" dt="2022-05-22T09:22:04.588" v="2301"/>
          <ac:cxnSpMkLst>
            <pc:docMk/>
            <pc:sldMk cId="3710141027" sldId="347"/>
            <ac:cxnSpMk id="51" creationId="{3B11A0C0-CADD-56A1-7A30-222C85445A17}"/>
          </ac:cxnSpMkLst>
        </pc:cxnChg>
        <pc:cxnChg chg="add del mod">
          <ac:chgData name="Chwa Choon Xiang" userId="0ee66bc5-8c7b-4b02-b7aa-ba4eb853e2aa" providerId="ADAL" clId="{C4F2C057-BB70-4F76-844F-72B4C643EE8D}" dt="2022-05-22T09:22:04.588" v="2301"/>
          <ac:cxnSpMkLst>
            <pc:docMk/>
            <pc:sldMk cId="3710141027" sldId="347"/>
            <ac:cxnSpMk id="52" creationId="{56F4B5F9-6F87-439C-E8BE-B69BCDD4BCED}"/>
          </ac:cxnSpMkLst>
        </pc:cxnChg>
        <pc:cxnChg chg="add del mod">
          <ac:chgData name="Chwa Choon Xiang" userId="0ee66bc5-8c7b-4b02-b7aa-ba4eb853e2aa" providerId="ADAL" clId="{C4F2C057-BB70-4F76-844F-72B4C643EE8D}" dt="2022-05-22T09:22:04.588" v="2301"/>
          <ac:cxnSpMkLst>
            <pc:docMk/>
            <pc:sldMk cId="3710141027" sldId="347"/>
            <ac:cxnSpMk id="53" creationId="{099E87D2-2540-DAA3-C1CD-AFEDF557A037}"/>
          </ac:cxnSpMkLst>
        </pc:cxnChg>
        <pc:cxnChg chg="add del mod">
          <ac:chgData name="Chwa Choon Xiang" userId="0ee66bc5-8c7b-4b02-b7aa-ba4eb853e2aa" providerId="ADAL" clId="{C4F2C057-BB70-4F76-844F-72B4C643EE8D}" dt="2022-05-22T09:22:04.588" v="2301"/>
          <ac:cxnSpMkLst>
            <pc:docMk/>
            <pc:sldMk cId="3710141027" sldId="347"/>
            <ac:cxnSpMk id="54" creationId="{F1561A27-AD0E-5585-401D-4266242FB1D2}"/>
          </ac:cxnSpMkLst>
        </pc:cxnChg>
        <pc:cxnChg chg="add del mod">
          <ac:chgData name="Chwa Choon Xiang" userId="0ee66bc5-8c7b-4b02-b7aa-ba4eb853e2aa" providerId="ADAL" clId="{C4F2C057-BB70-4F76-844F-72B4C643EE8D}" dt="2022-05-22T09:22:04.588" v="2301"/>
          <ac:cxnSpMkLst>
            <pc:docMk/>
            <pc:sldMk cId="3710141027" sldId="347"/>
            <ac:cxnSpMk id="55" creationId="{611FA23F-9D40-E22E-32A5-1FCE898746DF}"/>
          </ac:cxnSpMkLst>
        </pc:cxnChg>
        <pc:cxnChg chg="add del mod">
          <ac:chgData name="Chwa Choon Xiang" userId="0ee66bc5-8c7b-4b02-b7aa-ba4eb853e2aa" providerId="ADAL" clId="{C4F2C057-BB70-4F76-844F-72B4C643EE8D}" dt="2022-05-22T09:22:04.588" v="2301"/>
          <ac:cxnSpMkLst>
            <pc:docMk/>
            <pc:sldMk cId="3710141027" sldId="347"/>
            <ac:cxnSpMk id="60" creationId="{2141869C-B151-FFA2-F915-012ACA75775E}"/>
          </ac:cxnSpMkLst>
        </pc:cxnChg>
        <pc:cxnChg chg="add del mod">
          <ac:chgData name="Chwa Choon Xiang" userId="0ee66bc5-8c7b-4b02-b7aa-ba4eb853e2aa" providerId="ADAL" clId="{C4F2C057-BB70-4F76-844F-72B4C643EE8D}" dt="2022-05-22T09:22:04.588" v="2301"/>
          <ac:cxnSpMkLst>
            <pc:docMk/>
            <pc:sldMk cId="3710141027" sldId="347"/>
            <ac:cxnSpMk id="65" creationId="{6467E855-9410-BFEE-044B-CB333CE27E1C}"/>
          </ac:cxnSpMkLst>
        </pc:cxnChg>
        <pc:cxnChg chg="add del mod">
          <ac:chgData name="Chwa Choon Xiang" userId="0ee66bc5-8c7b-4b02-b7aa-ba4eb853e2aa" providerId="ADAL" clId="{C4F2C057-BB70-4F76-844F-72B4C643EE8D}" dt="2022-05-22T09:22:04.588" v="2301"/>
          <ac:cxnSpMkLst>
            <pc:docMk/>
            <pc:sldMk cId="3710141027" sldId="347"/>
            <ac:cxnSpMk id="66" creationId="{18659435-535B-340B-8A66-61C275EC3812}"/>
          </ac:cxnSpMkLst>
        </pc:cxnChg>
        <pc:cxnChg chg="add del mod">
          <ac:chgData name="Chwa Choon Xiang" userId="0ee66bc5-8c7b-4b02-b7aa-ba4eb853e2aa" providerId="ADAL" clId="{C4F2C057-BB70-4F76-844F-72B4C643EE8D}" dt="2022-05-22T09:22:04.588" v="2301"/>
          <ac:cxnSpMkLst>
            <pc:docMk/>
            <pc:sldMk cId="3710141027" sldId="347"/>
            <ac:cxnSpMk id="67" creationId="{F674883E-007B-58E2-E090-C45437C88043}"/>
          </ac:cxnSpMkLst>
        </pc:cxnChg>
        <pc:cxnChg chg="add del mod">
          <ac:chgData name="Chwa Choon Xiang" userId="0ee66bc5-8c7b-4b02-b7aa-ba4eb853e2aa" providerId="ADAL" clId="{C4F2C057-BB70-4F76-844F-72B4C643EE8D}" dt="2022-05-22T09:22:04.588" v="2301"/>
          <ac:cxnSpMkLst>
            <pc:docMk/>
            <pc:sldMk cId="3710141027" sldId="347"/>
            <ac:cxnSpMk id="68" creationId="{E59C02FE-E6D4-A7D3-240F-F5D4F6CB1B25}"/>
          </ac:cxnSpMkLst>
        </pc:cxnChg>
        <pc:cxnChg chg="add del mod">
          <ac:chgData name="Chwa Choon Xiang" userId="0ee66bc5-8c7b-4b02-b7aa-ba4eb853e2aa" providerId="ADAL" clId="{C4F2C057-BB70-4F76-844F-72B4C643EE8D}" dt="2022-05-22T09:22:04.588" v="2301"/>
          <ac:cxnSpMkLst>
            <pc:docMk/>
            <pc:sldMk cId="3710141027" sldId="347"/>
            <ac:cxnSpMk id="69" creationId="{CF9839A6-77E0-20C0-24D6-202F09515889}"/>
          </ac:cxnSpMkLst>
        </pc:cxnChg>
        <pc:cxnChg chg="add del mod">
          <ac:chgData name="Chwa Choon Xiang" userId="0ee66bc5-8c7b-4b02-b7aa-ba4eb853e2aa" providerId="ADAL" clId="{C4F2C057-BB70-4F76-844F-72B4C643EE8D}" dt="2022-05-22T09:22:04.588" v="2301"/>
          <ac:cxnSpMkLst>
            <pc:docMk/>
            <pc:sldMk cId="3710141027" sldId="347"/>
            <ac:cxnSpMk id="70" creationId="{A63FD0F0-408C-22F6-42D5-543D1F59B01E}"/>
          </ac:cxnSpMkLst>
        </pc:cxnChg>
        <pc:cxnChg chg="add del mod">
          <ac:chgData name="Chwa Choon Xiang" userId="0ee66bc5-8c7b-4b02-b7aa-ba4eb853e2aa" providerId="ADAL" clId="{C4F2C057-BB70-4F76-844F-72B4C643EE8D}" dt="2022-05-22T09:22:04.588" v="2301"/>
          <ac:cxnSpMkLst>
            <pc:docMk/>
            <pc:sldMk cId="3710141027" sldId="347"/>
            <ac:cxnSpMk id="71" creationId="{025B5F38-DCC1-026E-2033-54DC1D399701}"/>
          </ac:cxnSpMkLst>
        </pc:cxnChg>
        <pc:cxnChg chg="add del mod">
          <ac:chgData name="Chwa Choon Xiang" userId="0ee66bc5-8c7b-4b02-b7aa-ba4eb853e2aa" providerId="ADAL" clId="{C4F2C057-BB70-4F76-844F-72B4C643EE8D}" dt="2022-05-22T09:22:04.588" v="2301"/>
          <ac:cxnSpMkLst>
            <pc:docMk/>
            <pc:sldMk cId="3710141027" sldId="347"/>
            <ac:cxnSpMk id="81" creationId="{77764FD2-D085-AD10-C5B5-102F46F7B361}"/>
          </ac:cxnSpMkLst>
        </pc:cxnChg>
        <pc:cxnChg chg="add del mod">
          <ac:chgData name="Chwa Choon Xiang" userId="0ee66bc5-8c7b-4b02-b7aa-ba4eb853e2aa" providerId="ADAL" clId="{C4F2C057-BB70-4F76-844F-72B4C643EE8D}" dt="2022-05-22T09:22:04.588" v="2301"/>
          <ac:cxnSpMkLst>
            <pc:docMk/>
            <pc:sldMk cId="3710141027" sldId="347"/>
            <ac:cxnSpMk id="82" creationId="{A9EA79E0-3D88-EB23-2674-B2587F1237B3}"/>
          </ac:cxnSpMkLst>
        </pc:cxnChg>
        <pc:cxnChg chg="add del mod">
          <ac:chgData name="Chwa Choon Xiang" userId="0ee66bc5-8c7b-4b02-b7aa-ba4eb853e2aa" providerId="ADAL" clId="{C4F2C057-BB70-4F76-844F-72B4C643EE8D}" dt="2022-05-22T09:22:04.588" v="2301"/>
          <ac:cxnSpMkLst>
            <pc:docMk/>
            <pc:sldMk cId="3710141027" sldId="347"/>
            <ac:cxnSpMk id="83" creationId="{8F03EB9F-DB20-3632-E590-2731171AC07E}"/>
          </ac:cxnSpMkLst>
        </pc:cxnChg>
        <pc:cxnChg chg="add del mod">
          <ac:chgData name="Chwa Choon Xiang" userId="0ee66bc5-8c7b-4b02-b7aa-ba4eb853e2aa" providerId="ADAL" clId="{C4F2C057-BB70-4F76-844F-72B4C643EE8D}" dt="2022-05-22T09:22:04.588" v="2301"/>
          <ac:cxnSpMkLst>
            <pc:docMk/>
            <pc:sldMk cId="3710141027" sldId="347"/>
            <ac:cxnSpMk id="88" creationId="{CEC8B182-94CE-F39E-D17D-61499D05F54D}"/>
          </ac:cxnSpMkLst>
        </pc:cxnChg>
        <pc:cxnChg chg="add del mod">
          <ac:chgData name="Chwa Choon Xiang" userId="0ee66bc5-8c7b-4b02-b7aa-ba4eb853e2aa" providerId="ADAL" clId="{C4F2C057-BB70-4F76-844F-72B4C643EE8D}" dt="2022-05-22T09:22:04.588" v="2301"/>
          <ac:cxnSpMkLst>
            <pc:docMk/>
            <pc:sldMk cId="3710141027" sldId="347"/>
            <ac:cxnSpMk id="89" creationId="{B8FE8AB7-5522-CECD-FA50-A7B1B1BA2DF4}"/>
          </ac:cxnSpMkLst>
        </pc:cxnChg>
        <pc:cxnChg chg="add del mod">
          <ac:chgData name="Chwa Choon Xiang" userId="0ee66bc5-8c7b-4b02-b7aa-ba4eb853e2aa" providerId="ADAL" clId="{C4F2C057-BB70-4F76-844F-72B4C643EE8D}" dt="2022-05-22T09:22:04.588" v="2301"/>
          <ac:cxnSpMkLst>
            <pc:docMk/>
            <pc:sldMk cId="3710141027" sldId="347"/>
            <ac:cxnSpMk id="90" creationId="{A8863858-AF9F-4E75-62EA-600BE3371BC8}"/>
          </ac:cxnSpMkLst>
        </pc:cxnChg>
        <pc:cxnChg chg="add del mod">
          <ac:chgData name="Chwa Choon Xiang" userId="0ee66bc5-8c7b-4b02-b7aa-ba4eb853e2aa" providerId="ADAL" clId="{C4F2C057-BB70-4F76-844F-72B4C643EE8D}" dt="2022-05-22T09:22:04.588" v="2301"/>
          <ac:cxnSpMkLst>
            <pc:docMk/>
            <pc:sldMk cId="3710141027" sldId="347"/>
            <ac:cxnSpMk id="93" creationId="{557374D6-AD56-8C1B-6FA7-22ACC8271922}"/>
          </ac:cxnSpMkLst>
        </pc:cxnChg>
        <pc:cxnChg chg="add del mod">
          <ac:chgData name="Chwa Choon Xiang" userId="0ee66bc5-8c7b-4b02-b7aa-ba4eb853e2aa" providerId="ADAL" clId="{C4F2C057-BB70-4F76-844F-72B4C643EE8D}" dt="2022-05-22T09:22:04.588" v="2301"/>
          <ac:cxnSpMkLst>
            <pc:docMk/>
            <pc:sldMk cId="3710141027" sldId="347"/>
            <ac:cxnSpMk id="94" creationId="{E519C512-80B1-EF9E-5D4E-3F77942C3E1A}"/>
          </ac:cxnSpMkLst>
        </pc:cxnChg>
        <pc:cxnChg chg="add del mod">
          <ac:chgData name="Chwa Choon Xiang" userId="0ee66bc5-8c7b-4b02-b7aa-ba4eb853e2aa" providerId="ADAL" clId="{C4F2C057-BB70-4F76-844F-72B4C643EE8D}" dt="2022-05-22T09:22:04.588" v="2301"/>
          <ac:cxnSpMkLst>
            <pc:docMk/>
            <pc:sldMk cId="3710141027" sldId="347"/>
            <ac:cxnSpMk id="95" creationId="{30990D13-5710-AEA8-4EDA-1850D9B6FB8D}"/>
          </ac:cxnSpMkLst>
        </pc:cxnChg>
      </pc:sldChg>
      <pc:sldChg chg="del">
        <pc:chgData name="Chwa Choon Xiang" userId="0ee66bc5-8c7b-4b02-b7aa-ba4eb853e2aa" providerId="ADAL" clId="{C4F2C057-BB70-4F76-844F-72B4C643EE8D}" dt="2022-05-21T20:26:03.555" v="5" actId="47"/>
        <pc:sldMkLst>
          <pc:docMk/>
          <pc:sldMk cId="948056747" sldId="348"/>
        </pc:sldMkLst>
      </pc:sldChg>
      <pc:sldChg chg="modSp add mod">
        <pc:chgData name="Chwa Choon Xiang" userId="0ee66bc5-8c7b-4b02-b7aa-ba4eb853e2aa" providerId="ADAL" clId="{C4F2C057-BB70-4F76-844F-72B4C643EE8D}" dt="2022-05-21T21:22:40.162" v="2274" actId="404"/>
        <pc:sldMkLst>
          <pc:docMk/>
          <pc:sldMk cId="1780751087" sldId="348"/>
        </pc:sldMkLst>
        <pc:spChg chg="mod">
          <ac:chgData name="Chwa Choon Xiang" userId="0ee66bc5-8c7b-4b02-b7aa-ba4eb853e2aa" providerId="ADAL" clId="{C4F2C057-BB70-4F76-844F-72B4C643EE8D}" dt="2022-05-21T20:28:58.740" v="119" actId="20577"/>
          <ac:spMkLst>
            <pc:docMk/>
            <pc:sldMk cId="1780751087" sldId="348"/>
            <ac:spMk id="2" creationId="{00000000-0000-0000-0000-000000000000}"/>
          </ac:spMkLst>
        </pc:spChg>
        <pc:spChg chg="mod">
          <ac:chgData name="Chwa Choon Xiang" userId="0ee66bc5-8c7b-4b02-b7aa-ba4eb853e2aa" providerId="ADAL" clId="{C4F2C057-BB70-4F76-844F-72B4C643EE8D}" dt="2022-05-21T21:22:40.162" v="2274" actId="404"/>
          <ac:spMkLst>
            <pc:docMk/>
            <pc:sldMk cId="1780751087" sldId="348"/>
            <ac:spMk id="3" creationId="{00000000-0000-0000-0000-000000000000}"/>
          </ac:spMkLst>
        </pc:spChg>
      </pc:sldChg>
      <pc:sldChg chg="addSp delSp modSp add mod">
        <pc:chgData name="Chwa Choon Xiang" userId="0ee66bc5-8c7b-4b02-b7aa-ba4eb853e2aa" providerId="ADAL" clId="{C4F2C057-BB70-4F76-844F-72B4C643EE8D}" dt="2022-05-22T12:37:21.179" v="2523" actId="20577"/>
        <pc:sldMkLst>
          <pc:docMk/>
          <pc:sldMk cId="3477600305" sldId="349"/>
        </pc:sldMkLst>
        <pc:spChg chg="mod">
          <ac:chgData name="Chwa Choon Xiang" userId="0ee66bc5-8c7b-4b02-b7aa-ba4eb853e2aa" providerId="ADAL" clId="{C4F2C057-BB70-4F76-844F-72B4C643EE8D}" dt="2022-05-21T20:40:44.879" v="343" actId="1076"/>
          <ac:spMkLst>
            <pc:docMk/>
            <pc:sldMk cId="3477600305" sldId="349"/>
            <ac:spMk id="2" creationId="{00000000-0000-0000-0000-000000000000}"/>
          </ac:spMkLst>
        </pc:spChg>
        <pc:spChg chg="add del mod">
          <ac:chgData name="Chwa Choon Xiang" userId="0ee66bc5-8c7b-4b02-b7aa-ba4eb853e2aa" providerId="ADAL" clId="{C4F2C057-BB70-4F76-844F-72B4C643EE8D}" dt="2022-05-22T12:37:21.179" v="2523" actId="20577"/>
          <ac:spMkLst>
            <pc:docMk/>
            <pc:sldMk cId="3477600305" sldId="349"/>
            <ac:spMk id="3" creationId="{00000000-0000-0000-0000-000000000000}"/>
          </ac:spMkLst>
        </pc:spChg>
        <pc:spChg chg="del">
          <ac:chgData name="Chwa Choon Xiang" userId="0ee66bc5-8c7b-4b02-b7aa-ba4eb853e2aa" providerId="ADAL" clId="{C4F2C057-BB70-4F76-844F-72B4C643EE8D}" dt="2022-05-21T20:43:27.203" v="357" actId="478"/>
          <ac:spMkLst>
            <pc:docMk/>
            <pc:sldMk cId="3477600305" sldId="349"/>
            <ac:spMk id="4" creationId="{00000000-0000-0000-0000-000000000000}"/>
          </ac:spMkLst>
        </pc:spChg>
        <pc:graphicFrameChg chg="add del mod">
          <ac:chgData name="Chwa Choon Xiang" userId="0ee66bc5-8c7b-4b02-b7aa-ba4eb853e2aa" providerId="ADAL" clId="{C4F2C057-BB70-4F76-844F-72B4C643EE8D}" dt="2022-05-21T20:38:17.318" v="312"/>
          <ac:graphicFrameMkLst>
            <pc:docMk/>
            <pc:sldMk cId="3477600305" sldId="349"/>
            <ac:graphicFrameMk id="6" creationId="{401C3BE5-B795-116A-9EA0-1135A05B22F7}"/>
          </ac:graphicFrameMkLst>
        </pc:graphicFrameChg>
        <pc:graphicFrameChg chg="add del mod modGraphic">
          <ac:chgData name="Chwa Choon Xiang" userId="0ee66bc5-8c7b-4b02-b7aa-ba4eb853e2aa" providerId="ADAL" clId="{C4F2C057-BB70-4F76-844F-72B4C643EE8D}" dt="2022-05-21T20:40:39.136" v="338"/>
          <ac:graphicFrameMkLst>
            <pc:docMk/>
            <pc:sldMk cId="3477600305" sldId="349"/>
            <ac:graphicFrameMk id="7" creationId="{51A5A436-B893-4814-4D4B-478A2AD85A61}"/>
          </ac:graphicFrameMkLst>
        </pc:graphicFrameChg>
        <pc:graphicFrameChg chg="add del mod modGraphic">
          <ac:chgData name="Chwa Choon Xiang" userId="0ee66bc5-8c7b-4b02-b7aa-ba4eb853e2aa" providerId="ADAL" clId="{C4F2C057-BB70-4F76-844F-72B4C643EE8D}" dt="2022-05-21T20:43:27.203" v="357" actId="478"/>
          <ac:graphicFrameMkLst>
            <pc:docMk/>
            <pc:sldMk cId="3477600305" sldId="349"/>
            <ac:graphicFrameMk id="8" creationId="{A9ADE74D-55AF-E658-EBB9-24D62422814D}"/>
          </ac:graphicFrameMkLst>
        </pc:graphicFrameChg>
        <pc:picChg chg="add del mod">
          <ac:chgData name="Chwa Choon Xiang" userId="0ee66bc5-8c7b-4b02-b7aa-ba4eb853e2aa" providerId="ADAL" clId="{C4F2C057-BB70-4F76-844F-72B4C643EE8D}" dt="2022-05-21T20:43:27.203" v="357" actId="478"/>
          <ac:picMkLst>
            <pc:docMk/>
            <pc:sldMk cId="3477600305" sldId="349"/>
            <ac:picMk id="5" creationId="{2340DD2F-99BF-FE86-D616-F1479AE19D8A}"/>
          </ac:picMkLst>
        </pc:picChg>
        <pc:picChg chg="add del mod">
          <ac:chgData name="Chwa Choon Xiang" userId="0ee66bc5-8c7b-4b02-b7aa-ba4eb853e2aa" providerId="ADAL" clId="{C4F2C057-BB70-4F76-844F-72B4C643EE8D}" dt="2022-05-21T20:43:27.203" v="357" actId="478"/>
          <ac:picMkLst>
            <pc:docMk/>
            <pc:sldMk cId="3477600305" sldId="349"/>
            <ac:picMk id="9" creationId="{52B54AFE-BCDC-5486-C442-590E25391F65}"/>
          </ac:picMkLst>
        </pc:picChg>
        <pc:picChg chg="add del">
          <ac:chgData name="Chwa Choon Xiang" userId="0ee66bc5-8c7b-4b02-b7aa-ba4eb853e2aa" providerId="ADAL" clId="{C4F2C057-BB70-4F76-844F-72B4C643EE8D}" dt="2022-05-21T20:43:19.293" v="355"/>
          <ac:picMkLst>
            <pc:docMk/>
            <pc:sldMk cId="3477600305" sldId="349"/>
            <ac:picMk id="10" creationId="{780029C2-D61E-A583-E347-73885CD7E211}"/>
          </ac:picMkLst>
        </pc:picChg>
        <pc:picChg chg="add mod">
          <ac:chgData name="Chwa Choon Xiang" userId="0ee66bc5-8c7b-4b02-b7aa-ba4eb853e2aa" providerId="ADAL" clId="{C4F2C057-BB70-4F76-844F-72B4C643EE8D}" dt="2022-05-21T20:46:35.353" v="644" actId="1076"/>
          <ac:picMkLst>
            <pc:docMk/>
            <pc:sldMk cId="3477600305" sldId="349"/>
            <ac:picMk id="11" creationId="{699BE17D-2324-4F04-EB76-0067C16E9F33}"/>
          </ac:picMkLst>
        </pc:picChg>
        <pc:picChg chg="add mod">
          <ac:chgData name="Chwa Choon Xiang" userId="0ee66bc5-8c7b-4b02-b7aa-ba4eb853e2aa" providerId="ADAL" clId="{C4F2C057-BB70-4F76-844F-72B4C643EE8D}" dt="2022-05-21T20:46:36.473" v="645" actId="1076"/>
          <ac:picMkLst>
            <pc:docMk/>
            <pc:sldMk cId="3477600305" sldId="349"/>
            <ac:picMk id="12" creationId="{6D9DC41E-61A2-F55E-86F9-31E6AA622B6A}"/>
          </ac:picMkLst>
        </pc:picChg>
      </pc:sldChg>
      <pc:sldChg chg="del">
        <pc:chgData name="Chwa Choon Xiang" userId="0ee66bc5-8c7b-4b02-b7aa-ba4eb853e2aa" providerId="ADAL" clId="{C4F2C057-BB70-4F76-844F-72B4C643EE8D}" dt="2022-05-21T20:26:23.442" v="8" actId="47"/>
        <pc:sldMkLst>
          <pc:docMk/>
          <pc:sldMk cId="3956811190" sldId="349"/>
        </pc:sldMkLst>
      </pc:sldChg>
      <pc:sldChg chg="modSp add del mod">
        <pc:chgData name="Chwa Choon Xiang" userId="0ee66bc5-8c7b-4b02-b7aa-ba4eb853e2aa" providerId="ADAL" clId="{C4F2C057-BB70-4F76-844F-72B4C643EE8D}" dt="2022-05-21T20:47:21.411" v="681" actId="47"/>
        <pc:sldMkLst>
          <pc:docMk/>
          <pc:sldMk cId="3081300774" sldId="350"/>
        </pc:sldMkLst>
        <pc:spChg chg="mod">
          <ac:chgData name="Chwa Choon Xiang" userId="0ee66bc5-8c7b-4b02-b7aa-ba4eb853e2aa" providerId="ADAL" clId="{C4F2C057-BB70-4F76-844F-72B4C643EE8D}" dt="2022-05-21T20:43:19.887" v="356"/>
          <ac:spMkLst>
            <pc:docMk/>
            <pc:sldMk cId="3081300774" sldId="350"/>
            <ac:spMk id="2" creationId="{00000000-0000-0000-0000-000000000000}"/>
          </ac:spMkLst>
        </pc:spChg>
      </pc:sldChg>
      <pc:sldChg chg="del">
        <pc:chgData name="Chwa Choon Xiang" userId="0ee66bc5-8c7b-4b02-b7aa-ba4eb853e2aa" providerId="ADAL" clId="{C4F2C057-BB70-4F76-844F-72B4C643EE8D}" dt="2022-05-21T20:26:25.417" v="10" actId="47"/>
        <pc:sldMkLst>
          <pc:docMk/>
          <pc:sldMk cId="3395137167" sldId="350"/>
        </pc:sldMkLst>
      </pc:sldChg>
      <pc:sldChg chg="addSp delSp modSp add mod">
        <pc:chgData name="Chwa Choon Xiang" userId="0ee66bc5-8c7b-4b02-b7aa-ba4eb853e2aa" providerId="ADAL" clId="{C4F2C057-BB70-4F76-844F-72B4C643EE8D}" dt="2022-05-21T21:22:31.322" v="2270" actId="404"/>
        <pc:sldMkLst>
          <pc:docMk/>
          <pc:sldMk cId="612407982" sldId="351"/>
        </pc:sldMkLst>
        <pc:spChg chg="mod">
          <ac:chgData name="Chwa Choon Xiang" userId="0ee66bc5-8c7b-4b02-b7aa-ba4eb853e2aa" providerId="ADAL" clId="{C4F2C057-BB70-4F76-844F-72B4C643EE8D}" dt="2022-05-21T21:22:31.322" v="2270" actId="404"/>
          <ac:spMkLst>
            <pc:docMk/>
            <pc:sldMk cId="612407982" sldId="351"/>
            <ac:spMk id="3" creationId="{00000000-0000-0000-0000-000000000000}"/>
          </ac:spMkLst>
        </pc:spChg>
        <pc:grpChg chg="add del mod">
          <ac:chgData name="Chwa Choon Xiang" userId="0ee66bc5-8c7b-4b02-b7aa-ba4eb853e2aa" providerId="ADAL" clId="{C4F2C057-BB70-4F76-844F-72B4C643EE8D}" dt="2022-05-21T20:52:26.075" v="971" actId="478"/>
          <ac:grpSpMkLst>
            <pc:docMk/>
            <pc:sldMk cId="612407982" sldId="351"/>
            <ac:grpSpMk id="6" creationId="{EF13585F-15BA-D1F8-37E3-482ACFF9C17C}"/>
          </ac:grpSpMkLst>
        </pc:grpChg>
        <pc:picChg chg="add mod">
          <ac:chgData name="Chwa Choon Xiang" userId="0ee66bc5-8c7b-4b02-b7aa-ba4eb853e2aa" providerId="ADAL" clId="{C4F2C057-BB70-4F76-844F-72B4C643EE8D}" dt="2022-05-21T20:52:35.026" v="973" actId="1076"/>
          <ac:picMkLst>
            <pc:docMk/>
            <pc:sldMk cId="612407982" sldId="351"/>
            <ac:picMk id="4" creationId="{DB9BBDF0-B1BD-93E2-1D57-140532EF0F26}"/>
          </ac:picMkLst>
        </pc:picChg>
        <pc:picChg chg="add mod">
          <ac:chgData name="Chwa Choon Xiang" userId="0ee66bc5-8c7b-4b02-b7aa-ba4eb853e2aa" providerId="ADAL" clId="{C4F2C057-BB70-4F76-844F-72B4C643EE8D}" dt="2022-05-21T20:48:10.474" v="700"/>
          <ac:picMkLst>
            <pc:docMk/>
            <pc:sldMk cId="612407982" sldId="351"/>
            <ac:picMk id="7" creationId="{D1C22D1F-E575-9BBC-61B5-A9B0CD61141A}"/>
          </ac:picMkLst>
        </pc:picChg>
        <pc:picChg chg="add mod">
          <ac:chgData name="Chwa Choon Xiang" userId="0ee66bc5-8c7b-4b02-b7aa-ba4eb853e2aa" providerId="ADAL" clId="{C4F2C057-BB70-4F76-844F-72B4C643EE8D}" dt="2022-05-21T20:48:10.474" v="700"/>
          <ac:picMkLst>
            <pc:docMk/>
            <pc:sldMk cId="612407982" sldId="351"/>
            <ac:picMk id="8" creationId="{060E1D94-2F90-B04C-B83B-44B0F182045B}"/>
          </ac:picMkLst>
        </pc:picChg>
        <pc:picChg chg="add del">
          <ac:chgData name="Chwa Choon Xiang" userId="0ee66bc5-8c7b-4b02-b7aa-ba4eb853e2aa" providerId="ADAL" clId="{C4F2C057-BB70-4F76-844F-72B4C643EE8D}" dt="2022-05-21T20:48:15.931" v="701" actId="478"/>
          <ac:picMkLst>
            <pc:docMk/>
            <pc:sldMk cId="612407982" sldId="351"/>
            <ac:picMk id="11" creationId="{699BE17D-2324-4F04-EB76-0067C16E9F33}"/>
          </ac:picMkLst>
        </pc:picChg>
        <pc:picChg chg="add del">
          <ac:chgData name="Chwa Choon Xiang" userId="0ee66bc5-8c7b-4b02-b7aa-ba4eb853e2aa" providerId="ADAL" clId="{C4F2C057-BB70-4F76-844F-72B4C643EE8D}" dt="2022-05-21T20:47:29.688" v="686" actId="478"/>
          <ac:picMkLst>
            <pc:docMk/>
            <pc:sldMk cId="612407982" sldId="351"/>
            <ac:picMk id="12" creationId="{6D9DC41E-61A2-F55E-86F9-31E6AA622B6A}"/>
          </ac:picMkLst>
        </pc:picChg>
      </pc:sldChg>
      <pc:sldChg chg="modSp add mod">
        <pc:chgData name="Chwa Choon Xiang" userId="0ee66bc5-8c7b-4b02-b7aa-ba4eb853e2aa" providerId="ADAL" clId="{C4F2C057-BB70-4F76-844F-72B4C643EE8D}" dt="2022-05-22T12:38:23.723" v="2545" actId="20577"/>
        <pc:sldMkLst>
          <pc:docMk/>
          <pc:sldMk cId="2672882869" sldId="352"/>
        </pc:sldMkLst>
        <pc:spChg chg="mod">
          <ac:chgData name="Chwa Choon Xiang" userId="0ee66bc5-8c7b-4b02-b7aa-ba4eb853e2aa" providerId="ADAL" clId="{C4F2C057-BB70-4F76-844F-72B4C643EE8D}" dt="2022-05-22T12:38:23.723" v="2545" actId="20577"/>
          <ac:spMkLst>
            <pc:docMk/>
            <pc:sldMk cId="2672882869" sldId="352"/>
            <ac:spMk id="3" creationId="{00000000-0000-0000-0000-000000000000}"/>
          </ac:spMkLst>
        </pc:spChg>
        <pc:grpChg chg="mod">
          <ac:chgData name="Chwa Choon Xiang" userId="0ee66bc5-8c7b-4b02-b7aa-ba4eb853e2aa" providerId="ADAL" clId="{C4F2C057-BB70-4F76-844F-72B4C643EE8D}" dt="2022-05-21T21:01:45.457" v="1356" actId="1076"/>
          <ac:grpSpMkLst>
            <pc:docMk/>
            <pc:sldMk cId="2672882869" sldId="352"/>
            <ac:grpSpMk id="6" creationId="{EF13585F-15BA-D1F8-37E3-482ACFF9C17C}"/>
          </ac:grpSpMkLst>
        </pc:grpChg>
      </pc:sldChg>
      <pc:sldChg chg="addSp delSp modSp add mod">
        <pc:chgData name="Chwa Choon Xiang" userId="0ee66bc5-8c7b-4b02-b7aa-ba4eb853e2aa" providerId="ADAL" clId="{C4F2C057-BB70-4F76-844F-72B4C643EE8D}" dt="2022-05-22T06:23:38.355" v="2280" actId="20577"/>
        <pc:sldMkLst>
          <pc:docMk/>
          <pc:sldMk cId="3249468826" sldId="353"/>
        </pc:sldMkLst>
        <pc:spChg chg="mod">
          <ac:chgData name="Chwa Choon Xiang" userId="0ee66bc5-8c7b-4b02-b7aa-ba4eb853e2aa" providerId="ADAL" clId="{C4F2C057-BB70-4F76-844F-72B4C643EE8D}" dt="2022-05-22T06:23:38.355" v="2280" actId="20577"/>
          <ac:spMkLst>
            <pc:docMk/>
            <pc:sldMk cId="3249468826" sldId="353"/>
            <ac:spMk id="3" creationId="{00000000-0000-0000-0000-000000000000}"/>
          </ac:spMkLst>
        </pc:spChg>
        <pc:spChg chg="add mod">
          <ac:chgData name="Chwa Choon Xiang" userId="0ee66bc5-8c7b-4b02-b7aa-ba4eb853e2aa" providerId="ADAL" clId="{C4F2C057-BB70-4F76-844F-72B4C643EE8D}" dt="2022-05-21T21:03:41.315" v="1493" actId="1076"/>
          <ac:spMkLst>
            <pc:docMk/>
            <pc:sldMk cId="3249468826" sldId="353"/>
            <ac:spMk id="7" creationId="{0A55C0B0-8B43-1498-B311-A4720361626C}"/>
          </ac:spMkLst>
        </pc:spChg>
        <pc:spChg chg="add del mod">
          <ac:chgData name="Chwa Choon Xiang" userId="0ee66bc5-8c7b-4b02-b7aa-ba4eb853e2aa" providerId="ADAL" clId="{C4F2C057-BB70-4F76-844F-72B4C643EE8D}" dt="2022-05-21T21:01:30.777" v="1354" actId="478"/>
          <ac:spMkLst>
            <pc:docMk/>
            <pc:sldMk cId="3249468826" sldId="353"/>
            <ac:spMk id="8" creationId="{4A97DD14-BB62-2434-0CE2-A8688D7A482A}"/>
          </ac:spMkLst>
        </pc:spChg>
        <pc:spChg chg="add mod">
          <ac:chgData name="Chwa Choon Xiang" userId="0ee66bc5-8c7b-4b02-b7aa-ba4eb853e2aa" providerId="ADAL" clId="{C4F2C057-BB70-4F76-844F-72B4C643EE8D}" dt="2022-05-21T21:04:07.940" v="1503" actId="1076"/>
          <ac:spMkLst>
            <pc:docMk/>
            <pc:sldMk cId="3249468826" sldId="353"/>
            <ac:spMk id="12" creationId="{C5A680A4-0F47-0233-EB5D-0AA25093B55B}"/>
          </ac:spMkLst>
        </pc:spChg>
        <pc:picChg chg="del mod">
          <ac:chgData name="Chwa Choon Xiang" userId="0ee66bc5-8c7b-4b02-b7aa-ba4eb853e2aa" providerId="ADAL" clId="{C4F2C057-BB70-4F76-844F-72B4C643EE8D}" dt="2022-05-21T20:58:03.471" v="1280" actId="478"/>
          <ac:picMkLst>
            <pc:docMk/>
            <pc:sldMk cId="3249468826" sldId="353"/>
            <ac:picMk id="4" creationId="{DB9BBDF0-B1BD-93E2-1D57-140532EF0F26}"/>
          </ac:picMkLst>
        </pc:picChg>
        <pc:picChg chg="add mod">
          <ac:chgData name="Chwa Choon Xiang" userId="0ee66bc5-8c7b-4b02-b7aa-ba4eb853e2aa" providerId="ADAL" clId="{C4F2C057-BB70-4F76-844F-72B4C643EE8D}" dt="2022-05-21T21:03:38.075" v="1492" actId="1076"/>
          <ac:picMkLst>
            <pc:docMk/>
            <pc:sldMk cId="3249468826" sldId="353"/>
            <ac:picMk id="5" creationId="{2C776746-18B3-C960-3DDD-63A57AAD5A44}"/>
          </ac:picMkLst>
        </pc:picChg>
        <pc:picChg chg="add del mod">
          <ac:chgData name="Chwa Choon Xiang" userId="0ee66bc5-8c7b-4b02-b7aa-ba4eb853e2aa" providerId="ADAL" clId="{C4F2C057-BB70-4F76-844F-72B4C643EE8D}" dt="2022-05-21T21:01:17.037" v="1351" actId="478"/>
          <ac:picMkLst>
            <pc:docMk/>
            <pc:sldMk cId="3249468826" sldId="353"/>
            <ac:picMk id="6" creationId="{C1667A3C-655C-0E3F-CFB2-4E263CA2544D}"/>
          </ac:picMkLst>
        </pc:picChg>
        <pc:picChg chg="add mod">
          <ac:chgData name="Chwa Choon Xiang" userId="0ee66bc5-8c7b-4b02-b7aa-ba4eb853e2aa" providerId="ADAL" clId="{C4F2C057-BB70-4F76-844F-72B4C643EE8D}" dt="2022-05-21T21:03:35.268" v="1490" actId="1076"/>
          <ac:picMkLst>
            <pc:docMk/>
            <pc:sldMk cId="3249468826" sldId="353"/>
            <ac:picMk id="9" creationId="{569C902B-84DD-B5A8-51B0-7FA7D1ACA8D7}"/>
          </ac:picMkLst>
        </pc:picChg>
        <pc:picChg chg="add mod">
          <ac:chgData name="Chwa Choon Xiang" userId="0ee66bc5-8c7b-4b02-b7aa-ba4eb853e2aa" providerId="ADAL" clId="{C4F2C057-BB70-4F76-844F-72B4C643EE8D}" dt="2022-05-21T21:03:56.849" v="1499" actId="1076"/>
          <ac:picMkLst>
            <pc:docMk/>
            <pc:sldMk cId="3249468826" sldId="353"/>
            <ac:picMk id="10" creationId="{54138BD5-4504-025C-78B6-B3427BC20B9F}"/>
          </ac:picMkLst>
        </pc:picChg>
        <pc:picChg chg="add del">
          <ac:chgData name="Chwa Choon Xiang" userId="0ee66bc5-8c7b-4b02-b7aa-ba4eb853e2aa" providerId="ADAL" clId="{C4F2C057-BB70-4F76-844F-72B4C643EE8D}" dt="2022-05-21T21:04:03.578" v="1501"/>
          <ac:picMkLst>
            <pc:docMk/>
            <pc:sldMk cId="3249468826" sldId="353"/>
            <ac:picMk id="11" creationId="{7E1D3445-85B6-3B8E-E5BE-E1DF804EE900}"/>
          </ac:picMkLst>
        </pc:picChg>
      </pc:sldChg>
      <pc:sldChg chg="addSp delSp modSp add mod">
        <pc:chgData name="Chwa Choon Xiang" userId="0ee66bc5-8c7b-4b02-b7aa-ba4eb853e2aa" providerId="ADAL" clId="{C4F2C057-BB70-4F76-844F-72B4C643EE8D}" dt="2022-05-22T12:41:05.933" v="2578" actId="20577"/>
        <pc:sldMkLst>
          <pc:docMk/>
          <pc:sldMk cId="1665783992" sldId="354"/>
        </pc:sldMkLst>
        <pc:spChg chg="mod">
          <ac:chgData name="Chwa Choon Xiang" userId="0ee66bc5-8c7b-4b02-b7aa-ba4eb853e2aa" providerId="ADAL" clId="{C4F2C057-BB70-4F76-844F-72B4C643EE8D}" dt="2022-05-22T12:41:05.933" v="2578" actId="20577"/>
          <ac:spMkLst>
            <pc:docMk/>
            <pc:sldMk cId="1665783992" sldId="354"/>
            <ac:spMk id="3" creationId="{00000000-0000-0000-0000-000000000000}"/>
          </ac:spMkLst>
        </pc:spChg>
        <pc:spChg chg="del">
          <ac:chgData name="Chwa Choon Xiang" userId="0ee66bc5-8c7b-4b02-b7aa-ba4eb853e2aa" providerId="ADAL" clId="{C4F2C057-BB70-4F76-844F-72B4C643EE8D}" dt="2022-05-21T21:02:35.302" v="1462" actId="478"/>
          <ac:spMkLst>
            <pc:docMk/>
            <pc:sldMk cId="1665783992" sldId="354"/>
            <ac:spMk id="7" creationId="{0A55C0B0-8B43-1498-B311-A4720361626C}"/>
          </ac:spMkLst>
        </pc:spChg>
        <pc:spChg chg="del mod">
          <ac:chgData name="Chwa Choon Xiang" userId="0ee66bc5-8c7b-4b02-b7aa-ba4eb853e2aa" providerId="ADAL" clId="{C4F2C057-BB70-4F76-844F-72B4C643EE8D}" dt="2022-05-21T21:04:56.104" v="1519" actId="478"/>
          <ac:spMkLst>
            <pc:docMk/>
            <pc:sldMk cId="1665783992" sldId="354"/>
            <ac:spMk id="8" creationId="{4A97DD14-BB62-2434-0CE2-A8688D7A482A}"/>
          </ac:spMkLst>
        </pc:spChg>
        <pc:spChg chg="add mod">
          <ac:chgData name="Chwa Choon Xiang" userId="0ee66bc5-8c7b-4b02-b7aa-ba4eb853e2aa" providerId="ADAL" clId="{C4F2C057-BB70-4F76-844F-72B4C643EE8D}" dt="2022-05-21T21:16:09.558" v="1850" actId="14100"/>
          <ac:spMkLst>
            <pc:docMk/>
            <pc:sldMk cId="1665783992" sldId="354"/>
            <ac:spMk id="16" creationId="{FE6AB29C-6EB6-A5ED-A856-B8BC922B3A59}"/>
          </ac:spMkLst>
        </pc:spChg>
        <pc:spChg chg="add mod">
          <ac:chgData name="Chwa Choon Xiang" userId="0ee66bc5-8c7b-4b02-b7aa-ba4eb853e2aa" providerId="ADAL" clId="{C4F2C057-BB70-4F76-844F-72B4C643EE8D}" dt="2022-05-21T21:16:01.678" v="1848" actId="14100"/>
          <ac:spMkLst>
            <pc:docMk/>
            <pc:sldMk cId="1665783992" sldId="354"/>
            <ac:spMk id="17" creationId="{D1204A1E-3CBE-B3D0-B8D5-7ADD8F9F1959}"/>
          </ac:spMkLst>
        </pc:spChg>
        <pc:picChg chg="add mod">
          <ac:chgData name="Chwa Choon Xiang" userId="0ee66bc5-8c7b-4b02-b7aa-ba4eb853e2aa" providerId="ADAL" clId="{C4F2C057-BB70-4F76-844F-72B4C643EE8D}" dt="2022-05-21T21:14:56.307" v="1830" actId="1076"/>
          <ac:picMkLst>
            <pc:docMk/>
            <pc:sldMk cId="1665783992" sldId="354"/>
            <ac:picMk id="4" creationId="{5F002D32-6B9D-1DE8-C0CE-10EAF140C59F}"/>
          </ac:picMkLst>
        </pc:picChg>
        <pc:picChg chg="del">
          <ac:chgData name="Chwa Choon Xiang" userId="0ee66bc5-8c7b-4b02-b7aa-ba4eb853e2aa" providerId="ADAL" clId="{C4F2C057-BB70-4F76-844F-72B4C643EE8D}" dt="2022-05-21T21:02:32.300" v="1461" actId="478"/>
          <ac:picMkLst>
            <pc:docMk/>
            <pc:sldMk cId="1665783992" sldId="354"/>
            <ac:picMk id="5" creationId="{2C776746-18B3-C960-3DDD-63A57AAD5A44}"/>
          </ac:picMkLst>
        </pc:picChg>
        <pc:picChg chg="add del mod">
          <ac:chgData name="Chwa Choon Xiang" userId="0ee66bc5-8c7b-4b02-b7aa-ba4eb853e2aa" providerId="ADAL" clId="{C4F2C057-BB70-4F76-844F-72B4C643EE8D}" dt="2022-05-21T21:04:52.355" v="1518" actId="478"/>
          <ac:picMkLst>
            <pc:docMk/>
            <pc:sldMk cId="1665783992" sldId="354"/>
            <ac:picMk id="6" creationId="{C1667A3C-655C-0E3F-CFB2-4E263CA2544D}"/>
          </ac:picMkLst>
        </pc:picChg>
        <pc:picChg chg="add mod">
          <ac:chgData name="Chwa Choon Xiang" userId="0ee66bc5-8c7b-4b02-b7aa-ba4eb853e2aa" providerId="ADAL" clId="{C4F2C057-BB70-4F76-844F-72B4C643EE8D}" dt="2022-05-21T21:15:06.615" v="1833" actId="1076"/>
          <ac:picMkLst>
            <pc:docMk/>
            <pc:sldMk cId="1665783992" sldId="354"/>
            <ac:picMk id="9" creationId="{F360B972-A035-F64D-5C9C-E3D0F92090C3}"/>
          </ac:picMkLst>
        </pc:picChg>
        <pc:picChg chg="add del mod">
          <ac:chgData name="Chwa Choon Xiang" userId="0ee66bc5-8c7b-4b02-b7aa-ba4eb853e2aa" providerId="ADAL" clId="{C4F2C057-BB70-4F76-844F-72B4C643EE8D}" dt="2022-05-21T21:13:34.340" v="1807" actId="478"/>
          <ac:picMkLst>
            <pc:docMk/>
            <pc:sldMk cId="1665783992" sldId="354"/>
            <ac:picMk id="10" creationId="{8B50E50A-D867-94AC-6F52-9155F59AC7C7}"/>
          </ac:picMkLst>
        </pc:picChg>
        <pc:picChg chg="add mod">
          <ac:chgData name="Chwa Choon Xiang" userId="0ee66bc5-8c7b-4b02-b7aa-ba4eb853e2aa" providerId="ADAL" clId="{C4F2C057-BB70-4F76-844F-72B4C643EE8D}" dt="2022-05-21T21:13:47.895" v="1813" actId="1076"/>
          <ac:picMkLst>
            <pc:docMk/>
            <pc:sldMk cId="1665783992" sldId="354"/>
            <ac:picMk id="11" creationId="{D63534FB-9840-ABBC-3D9D-5C9CB0156ACA}"/>
          </ac:picMkLst>
        </pc:picChg>
        <pc:picChg chg="add del mod">
          <ac:chgData name="Chwa Choon Xiang" userId="0ee66bc5-8c7b-4b02-b7aa-ba4eb853e2aa" providerId="ADAL" clId="{C4F2C057-BB70-4F76-844F-72B4C643EE8D}" dt="2022-05-21T21:14:06.689" v="1820" actId="478"/>
          <ac:picMkLst>
            <pc:docMk/>
            <pc:sldMk cId="1665783992" sldId="354"/>
            <ac:picMk id="12" creationId="{EAE38FB2-A727-6F5D-0240-89E459A587E9}"/>
          </ac:picMkLst>
        </pc:picChg>
        <pc:picChg chg="add mod">
          <ac:chgData name="Chwa Choon Xiang" userId="0ee66bc5-8c7b-4b02-b7aa-ba4eb853e2aa" providerId="ADAL" clId="{C4F2C057-BB70-4F76-844F-72B4C643EE8D}" dt="2022-05-21T21:14:25.692" v="1824" actId="1076"/>
          <ac:picMkLst>
            <pc:docMk/>
            <pc:sldMk cId="1665783992" sldId="354"/>
            <ac:picMk id="13" creationId="{778A9D1F-1F43-6A82-13F3-2CB43A8D1DEA}"/>
          </ac:picMkLst>
        </pc:picChg>
        <pc:picChg chg="add del mod">
          <ac:chgData name="Chwa Choon Xiang" userId="0ee66bc5-8c7b-4b02-b7aa-ba4eb853e2aa" providerId="ADAL" clId="{C4F2C057-BB70-4F76-844F-72B4C643EE8D}" dt="2022-05-21T21:15:39.629" v="1839" actId="478"/>
          <ac:picMkLst>
            <pc:docMk/>
            <pc:sldMk cId="1665783992" sldId="354"/>
            <ac:picMk id="14" creationId="{86CA2265-1EA3-397D-4A53-998BBF943CB9}"/>
          </ac:picMkLst>
        </pc:picChg>
        <pc:picChg chg="add del mod">
          <ac:chgData name="Chwa Choon Xiang" userId="0ee66bc5-8c7b-4b02-b7aa-ba4eb853e2aa" providerId="ADAL" clId="{C4F2C057-BB70-4F76-844F-72B4C643EE8D}" dt="2022-05-21T21:15:42.970" v="1841" actId="478"/>
          <ac:picMkLst>
            <pc:docMk/>
            <pc:sldMk cId="1665783992" sldId="354"/>
            <ac:picMk id="15" creationId="{8E861B59-5737-DF28-BE56-533AF23F07F4}"/>
          </ac:picMkLst>
        </pc:picChg>
      </pc:sldChg>
      <pc:sldChg chg="delSp modSp add mod">
        <pc:chgData name="Chwa Choon Xiang" userId="0ee66bc5-8c7b-4b02-b7aa-ba4eb853e2aa" providerId="ADAL" clId="{C4F2C057-BB70-4F76-844F-72B4C643EE8D}" dt="2022-05-21T21:22:05.854" v="2262" actId="404"/>
        <pc:sldMkLst>
          <pc:docMk/>
          <pc:sldMk cId="3740695702" sldId="355"/>
        </pc:sldMkLst>
        <pc:spChg chg="mod">
          <ac:chgData name="Chwa Choon Xiang" userId="0ee66bc5-8c7b-4b02-b7aa-ba4eb853e2aa" providerId="ADAL" clId="{C4F2C057-BB70-4F76-844F-72B4C643EE8D}" dt="2022-05-21T21:22:05.854" v="2262" actId="404"/>
          <ac:spMkLst>
            <pc:docMk/>
            <pc:sldMk cId="3740695702" sldId="355"/>
            <ac:spMk id="3" creationId="{00000000-0000-0000-0000-000000000000}"/>
          </ac:spMkLst>
        </pc:spChg>
        <pc:spChg chg="del">
          <ac:chgData name="Chwa Choon Xiang" userId="0ee66bc5-8c7b-4b02-b7aa-ba4eb853e2aa" providerId="ADAL" clId="{C4F2C057-BB70-4F76-844F-72B4C643EE8D}" dt="2022-05-21T21:16:49.176" v="1874" actId="478"/>
          <ac:spMkLst>
            <pc:docMk/>
            <pc:sldMk cId="3740695702" sldId="355"/>
            <ac:spMk id="16" creationId="{FE6AB29C-6EB6-A5ED-A856-B8BC922B3A59}"/>
          </ac:spMkLst>
        </pc:spChg>
        <pc:spChg chg="del">
          <ac:chgData name="Chwa Choon Xiang" userId="0ee66bc5-8c7b-4b02-b7aa-ba4eb853e2aa" providerId="ADAL" clId="{C4F2C057-BB70-4F76-844F-72B4C643EE8D}" dt="2022-05-21T21:16:49.176" v="1874" actId="478"/>
          <ac:spMkLst>
            <pc:docMk/>
            <pc:sldMk cId="3740695702" sldId="355"/>
            <ac:spMk id="17" creationId="{D1204A1E-3CBE-B3D0-B8D5-7ADD8F9F1959}"/>
          </ac:spMkLst>
        </pc:spChg>
        <pc:picChg chg="del">
          <ac:chgData name="Chwa Choon Xiang" userId="0ee66bc5-8c7b-4b02-b7aa-ba4eb853e2aa" providerId="ADAL" clId="{C4F2C057-BB70-4F76-844F-72B4C643EE8D}" dt="2022-05-21T21:16:49.176" v="1874" actId="478"/>
          <ac:picMkLst>
            <pc:docMk/>
            <pc:sldMk cId="3740695702" sldId="355"/>
            <ac:picMk id="4" creationId="{5F002D32-6B9D-1DE8-C0CE-10EAF140C59F}"/>
          </ac:picMkLst>
        </pc:picChg>
        <pc:picChg chg="del">
          <ac:chgData name="Chwa Choon Xiang" userId="0ee66bc5-8c7b-4b02-b7aa-ba4eb853e2aa" providerId="ADAL" clId="{C4F2C057-BB70-4F76-844F-72B4C643EE8D}" dt="2022-05-21T21:16:49.176" v="1874" actId="478"/>
          <ac:picMkLst>
            <pc:docMk/>
            <pc:sldMk cId="3740695702" sldId="355"/>
            <ac:picMk id="9" creationId="{F360B972-A035-F64D-5C9C-E3D0F92090C3}"/>
          </ac:picMkLst>
        </pc:picChg>
        <pc:picChg chg="del">
          <ac:chgData name="Chwa Choon Xiang" userId="0ee66bc5-8c7b-4b02-b7aa-ba4eb853e2aa" providerId="ADAL" clId="{C4F2C057-BB70-4F76-844F-72B4C643EE8D}" dt="2022-05-21T21:16:49.176" v="1874" actId="478"/>
          <ac:picMkLst>
            <pc:docMk/>
            <pc:sldMk cId="3740695702" sldId="355"/>
            <ac:picMk id="11" creationId="{D63534FB-9840-ABBC-3D9D-5C9CB0156ACA}"/>
          </ac:picMkLst>
        </pc:picChg>
        <pc:picChg chg="del">
          <ac:chgData name="Chwa Choon Xiang" userId="0ee66bc5-8c7b-4b02-b7aa-ba4eb853e2aa" providerId="ADAL" clId="{C4F2C057-BB70-4F76-844F-72B4C643EE8D}" dt="2022-05-21T21:16:49.176" v="1874" actId="478"/>
          <ac:picMkLst>
            <pc:docMk/>
            <pc:sldMk cId="3740695702" sldId="355"/>
            <ac:picMk id="13" creationId="{778A9D1F-1F43-6A82-13F3-2CB43A8D1DEA}"/>
          </ac:picMkLst>
        </pc:picChg>
      </pc:sldChg>
    </pc:docChg>
  </pc:docChgLst>
  <pc:docChgLst>
    <pc:chgData name="Gerard Zi Quan Ong" userId="7d6b4b61-9506-448a-a12c-b9519b9be0ab" providerId="ADAL" clId="{9C332827-8A15-48DF-BDA7-CC450FBE0C9B}"/>
    <pc:docChg chg="addSld modSld">
      <pc:chgData name="Gerard Zi Quan Ong" userId="7d6b4b61-9506-448a-a12c-b9519b9be0ab" providerId="ADAL" clId="{9C332827-8A15-48DF-BDA7-CC450FBE0C9B}" dt="2022-05-22T10:13:56.420" v="0"/>
      <pc:docMkLst>
        <pc:docMk/>
      </pc:docMkLst>
      <pc:sldChg chg="add">
        <pc:chgData name="Gerard Zi Quan Ong" userId="7d6b4b61-9506-448a-a12c-b9519b9be0ab" providerId="ADAL" clId="{9C332827-8A15-48DF-BDA7-CC450FBE0C9B}" dt="2022-05-22T10:13:56.420" v="0"/>
        <pc:sldMkLst>
          <pc:docMk/>
          <pc:sldMk cId="3785523085" sldId="376"/>
        </pc:sldMkLst>
      </pc:sldChg>
      <pc:sldChg chg="add">
        <pc:chgData name="Gerard Zi Quan Ong" userId="7d6b4b61-9506-448a-a12c-b9519b9be0ab" providerId="ADAL" clId="{9C332827-8A15-48DF-BDA7-CC450FBE0C9B}" dt="2022-05-22T10:13:56.420" v="0"/>
        <pc:sldMkLst>
          <pc:docMk/>
          <pc:sldMk cId="3799091497" sldId="377"/>
        </pc:sldMkLst>
      </pc:sldChg>
      <pc:sldChg chg="add">
        <pc:chgData name="Gerard Zi Quan Ong" userId="7d6b4b61-9506-448a-a12c-b9519b9be0ab" providerId="ADAL" clId="{9C332827-8A15-48DF-BDA7-CC450FBE0C9B}" dt="2022-05-22T10:13:56.420" v="0"/>
        <pc:sldMkLst>
          <pc:docMk/>
          <pc:sldMk cId="2211881242" sldId="378"/>
        </pc:sldMkLst>
      </pc:sldChg>
      <pc:sldChg chg="add">
        <pc:chgData name="Gerard Zi Quan Ong" userId="7d6b4b61-9506-448a-a12c-b9519b9be0ab" providerId="ADAL" clId="{9C332827-8A15-48DF-BDA7-CC450FBE0C9B}" dt="2022-05-22T10:13:56.420" v="0"/>
        <pc:sldMkLst>
          <pc:docMk/>
          <pc:sldMk cId="1578667319" sldId="384"/>
        </pc:sldMkLst>
      </pc:sldChg>
      <pc:sldChg chg="add">
        <pc:chgData name="Gerard Zi Quan Ong" userId="7d6b4b61-9506-448a-a12c-b9519b9be0ab" providerId="ADAL" clId="{9C332827-8A15-48DF-BDA7-CC450FBE0C9B}" dt="2022-05-22T10:13:56.420" v="0"/>
        <pc:sldMkLst>
          <pc:docMk/>
          <pc:sldMk cId="239930382" sldId="385"/>
        </pc:sldMkLst>
      </pc:sldChg>
      <pc:sldChg chg="add">
        <pc:chgData name="Gerard Zi Quan Ong" userId="7d6b4b61-9506-448a-a12c-b9519b9be0ab" providerId="ADAL" clId="{9C332827-8A15-48DF-BDA7-CC450FBE0C9B}" dt="2022-05-22T10:13:56.420" v="0"/>
        <pc:sldMkLst>
          <pc:docMk/>
          <pc:sldMk cId="3566669179" sldId="386"/>
        </pc:sldMkLst>
      </pc:sldChg>
      <pc:sldChg chg="add">
        <pc:chgData name="Gerard Zi Quan Ong" userId="7d6b4b61-9506-448a-a12c-b9519b9be0ab" providerId="ADAL" clId="{9C332827-8A15-48DF-BDA7-CC450FBE0C9B}" dt="2022-05-22T10:13:56.420" v="0"/>
        <pc:sldMkLst>
          <pc:docMk/>
          <pc:sldMk cId="1297464605" sldId="387"/>
        </pc:sldMkLst>
      </pc:sldChg>
      <pc:sldChg chg="add">
        <pc:chgData name="Gerard Zi Quan Ong" userId="7d6b4b61-9506-448a-a12c-b9519b9be0ab" providerId="ADAL" clId="{9C332827-8A15-48DF-BDA7-CC450FBE0C9B}" dt="2022-05-22T10:13:56.420" v="0"/>
        <pc:sldMkLst>
          <pc:docMk/>
          <pc:sldMk cId="1173197055" sldId="388"/>
        </pc:sldMkLst>
      </pc:sldChg>
      <pc:sldChg chg="add">
        <pc:chgData name="Gerard Zi Quan Ong" userId="7d6b4b61-9506-448a-a12c-b9519b9be0ab" providerId="ADAL" clId="{9C332827-8A15-48DF-BDA7-CC450FBE0C9B}" dt="2022-05-22T10:13:56.420" v="0"/>
        <pc:sldMkLst>
          <pc:docMk/>
          <pc:sldMk cId="3882567779" sldId="389"/>
        </pc:sldMkLst>
      </pc:sldChg>
      <pc:sldChg chg="add">
        <pc:chgData name="Gerard Zi Quan Ong" userId="7d6b4b61-9506-448a-a12c-b9519b9be0ab" providerId="ADAL" clId="{9C332827-8A15-48DF-BDA7-CC450FBE0C9B}" dt="2022-05-22T10:13:56.420" v="0"/>
        <pc:sldMkLst>
          <pc:docMk/>
          <pc:sldMk cId="3646655448" sldId="390"/>
        </pc:sldMkLst>
      </pc:sldChg>
      <pc:sldChg chg="add">
        <pc:chgData name="Gerard Zi Quan Ong" userId="7d6b4b61-9506-448a-a12c-b9519b9be0ab" providerId="ADAL" clId="{9C332827-8A15-48DF-BDA7-CC450FBE0C9B}" dt="2022-05-22T10:13:56.420" v="0"/>
        <pc:sldMkLst>
          <pc:docMk/>
          <pc:sldMk cId="2982955240" sldId="3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332"/>
          </a:xfrm>
          <a:prstGeom prst="rect">
            <a:avLst/>
          </a:prstGeom>
        </p:spPr>
        <p:txBody>
          <a:bodyPr vert="horz" lIns="95546" tIns="47773" rIns="95546" bIns="47773" rtlCol="0"/>
          <a:lstStyle>
            <a:lvl1pPr algn="l">
              <a:defRPr sz="1200"/>
            </a:lvl1pPr>
          </a:lstStyle>
          <a:p>
            <a:endParaRPr lang="en-US"/>
          </a:p>
        </p:txBody>
      </p:sp>
      <p:sp>
        <p:nvSpPr>
          <p:cNvPr id="3" name="Date Placeholder 2"/>
          <p:cNvSpPr>
            <a:spLocks noGrp="1"/>
          </p:cNvSpPr>
          <p:nvPr>
            <p:ph type="dt" sz="quarter" idx="1"/>
          </p:nvPr>
        </p:nvSpPr>
        <p:spPr>
          <a:xfrm>
            <a:off x="3850445" y="2"/>
            <a:ext cx="2945659" cy="496332"/>
          </a:xfrm>
          <a:prstGeom prst="rect">
            <a:avLst/>
          </a:prstGeom>
        </p:spPr>
        <p:txBody>
          <a:bodyPr vert="horz" lIns="95546" tIns="47773" rIns="95546" bIns="47773" rtlCol="0"/>
          <a:lstStyle>
            <a:lvl1pPr algn="r">
              <a:defRPr sz="1200"/>
            </a:lvl1pPr>
          </a:lstStyle>
          <a:p>
            <a:fld id="{43F1A4C9-FB5C-B247-A357-650712A3F0A8}" type="datetimeFigureOut">
              <a:rPr lang="en-US" smtClean="0"/>
              <a:pPr/>
              <a:t>5/22/2022</a:t>
            </a:fld>
            <a:endParaRPr lang="en-US"/>
          </a:p>
        </p:txBody>
      </p:sp>
      <p:sp>
        <p:nvSpPr>
          <p:cNvPr id="4" name="Footer Placeholder 3"/>
          <p:cNvSpPr>
            <a:spLocks noGrp="1"/>
          </p:cNvSpPr>
          <p:nvPr>
            <p:ph type="ftr" sz="quarter" idx="2"/>
          </p:nvPr>
        </p:nvSpPr>
        <p:spPr>
          <a:xfrm>
            <a:off x="1" y="9428585"/>
            <a:ext cx="2945659" cy="496332"/>
          </a:xfrm>
          <a:prstGeom prst="rect">
            <a:avLst/>
          </a:prstGeom>
        </p:spPr>
        <p:txBody>
          <a:bodyPr vert="horz" lIns="95546" tIns="47773" rIns="95546" bIns="47773" rtlCol="0" anchor="b"/>
          <a:lstStyle>
            <a:lvl1pPr algn="l">
              <a:defRPr sz="1200"/>
            </a:lvl1pPr>
          </a:lstStyle>
          <a:p>
            <a:endParaRPr lang="en-US"/>
          </a:p>
        </p:txBody>
      </p:sp>
      <p:sp>
        <p:nvSpPr>
          <p:cNvPr id="5" name="Slide Number Placeholder 4"/>
          <p:cNvSpPr>
            <a:spLocks noGrp="1"/>
          </p:cNvSpPr>
          <p:nvPr>
            <p:ph type="sldNum" sz="quarter" idx="3"/>
          </p:nvPr>
        </p:nvSpPr>
        <p:spPr>
          <a:xfrm>
            <a:off x="3850445" y="9428585"/>
            <a:ext cx="2945659" cy="496332"/>
          </a:xfrm>
          <a:prstGeom prst="rect">
            <a:avLst/>
          </a:prstGeom>
        </p:spPr>
        <p:txBody>
          <a:bodyPr vert="horz" lIns="95546" tIns="47773" rIns="95546" bIns="47773" rtlCol="0" anchor="b"/>
          <a:lstStyle>
            <a:lvl1pPr algn="r">
              <a:defRPr sz="1200"/>
            </a:lvl1pPr>
          </a:lstStyle>
          <a:p>
            <a:fld id="{C9D91F05-50D7-A946-8902-88FA310261AF}" type="slidenum">
              <a:rPr lang="en-US" smtClean="0"/>
              <a:pPr/>
              <a:t>‹#›</a:t>
            </a:fld>
            <a:endParaRPr lang="en-US"/>
          </a:p>
        </p:txBody>
      </p:sp>
    </p:spTree>
    <p:extLst>
      <p:ext uri="{BB962C8B-B14F-4D97-AF65-F5344CB8AC3E}">
        <p14:creationId xmlns:p14="http://schemas.microsoft.com/office/powerpoint/2010/main" val="87395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2945659" cy="498055"/>
          </a:xfrm>
          <a:prstGeom prst="rect">
            <a:avLst/>
          </a:prstGeom>
        </p:spPr>
        <p:txBody>
          <a:bodyPr vert="horz" lIns="95546" tIns="47773" rIns="95546" bIns="47773" rtlCol="0"/>
          <a:lstStyle>
            <a:lvl1pPr algn="l">
              <a:defRPr sz="1200"/>
            </a:lvl1pPr>
          </a:lstStyle>
          <a:p>
            <a:endParaRPr lang="en-SG"/>
          </a:p>
        </p:txBody>
      </p:sp>
      <p:sp>
        <p:nvSpPr>
          <p:cNvPr id="3" name="Date Placeholder 2"/>
          <p:cNvSpPr>
            <a:spLocks noGrp="1"/>
          </p:cNvSpPr>
          <p:nvPr>
            <p:ph type="dt" idx="1"/>
          </p:nvPr>
        </p:nvSpPr>
        <p:spPr>
          <a:xfrm>
            <a:off x="3850445" y="3"/>
            <a:ext cx="2945659" cy="498055"/>
          </a:xfrm>
          <a:prstGeom prst="rect">
            <a:avLst/>
          </a:prstGeom>
        </p:spPr>
        <p:txBody>
          <a:bodyPr vert="horz" lIns="95546" tIns="47773" rIns="95546" bIns="47773" rtlCol="0"/>
          <a:lstStyle>
            <a:lvl1pPr algn="r">
              <a:defRPr sz="1200"/>
            </a:lvl1pPr>
          </a:lstStyle>
          <a:p>
            <a:fld id="{EA4960E5-F060-4C88-B1C5-5A6F5890BEF6}" type="datetimeFigureOut">
              <a:rPr lang="en-SG" smtClean="0"/>
              <a:pPr/>
              <a:t>22/5/2022</a:t>
            </a:fld>
            <a:endParaRPr lang="en-SG"/>
          </a:p>
        </p:txBody>
      </p:sp>
      <p:sp>
        <p:nvSpPr>
          <p:cNvPr id="4" name="Slide Image Placeholder 3"/>
          <p:cNvSpPr>
            <a:spLocks noGrp="1" noRot="1" noChangeAspect="1"/>
          </p:cNvSpPr>
          <p:nvPr>
            <p:ph type="sldImg" idx="2"/>
          </p:nvPr>
        </p:nvSpPr>
        <p:spPr>
          <a:xfrm>
            <a:off x="1165225" y="1239838"/>
            <a:ext cx="4467225" cy="3351212"/>
          </a:xfrm>
          <a:prstGeom prst="rect">
            <a:avLst/>
          </a:prstGeom>
          <a:noFill/>
          <a:ln w="12700">
            <a:solidFill>
              <a:prstClr val="black"/>
            </a:solidFill>
          </a:ln>
        </p:spPr>
        <p:txBody>
          <a:bodyPr vert="horz" lIns="95546" tIns="47773" rIns="95546" bIns="47773" rtlCol="0" anchor="ctr"/>
          <a:lstStyle/>
          <a:p>
            <a:endParaRPr lang="en-SG"/>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5546" tIns="47773" rIns="95546" bIns="477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428586"/>
            <a:ext cx="2945659" cy="498055"/>
          </a:xfrm>
          <a:prstGeom prst="rect">
            <a:avLst/>
          </a:prstGeom>
        </p:spPr>
        <p:txBody>
          <a:bodyPr vert="horz" lIns="95546" tIns="47773" rIns="95546" bIns="47773" rtlCol="0" anchor="b"/>
          <a:lstStyle>
            <a:lvl1pPr algn="l">
              <a:defRPr sz="1200"/>
            </a:lvl1pPr>
          </a:lstStyle>
          <a:p>
            <a:endParaRPr lang="en-SG"/>
          </a:p>
        </p:txBody>
      </p:sp>
      <p:sp>
        <p:nvSpPr>
          <p:cNvPr id="7" name="Slide Number Placeholder 6"/>
          <p:cNvSpPr>
            <a:spLocks noGrp="1"/>
          </p:cNvSpPr>
          <p:nvPr>
            <p:ph type="sldNum" sz="quarter" idx="5"/>
          </p:nvPr>
        </p:nvSpPr>
        <p:spPr>
          <a:xfrm>
            <a:off x="3850445" y="9428586"/>
            <a:ext cx="2945659" cy="498055"/>
          </a:xfrm>
          <a:prstGeom prst="rect">
            <a:avLst/>
          </a:prstGeom>
        </p:spPr>
        <p:txBody>
          <a:bodyPr vert="horz" lIns="95546" tIns="47773" rIns="95546" bIns="47773" rtlCol="0" anchor="b"/>
          <a:lstStyle>
            <a:lvl1pPr algn="r">
              <a:defRPr sz="1200"/>
            </a:lvl1pPr>
          </a:lstStyle>
          <a:p>
            <a:fld id="{5E13ECD2-14D7-4265-AF23-95505127F74C}" type="slidenum">
              <a:rPr lang="en-SG" smtClean="0"/>
              <a:pPr/>
              <a:t>‹#›</a:t>
            </a:fld>
            <a:endParaRPr lang="en-SG"/>
          </a:p>
        </p:txBody>
      </p:sp>
    </p:spTree>
    <p:extLst>
      <p:ext uri="{BB962C8B-B14F-4D97-AF65-F5344CB8AC3E}">
        <p14:creationId xmlns:p14="http://schemas.microsoft.com/office/powerpoint/2010/main" val="16636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2</a:t>
            </a:fld>
            <a:endParaRPr lang="en-SG"/>
          </a:p>
        </p:txBody>
      </p:sp>
    </p:spTree>
    <p:extLst>
      <p:ext uri="{BB962C8B-B14F-4D97-AF65-F5344CB8AC3E}">
        <p14:creationId xmlns:p14="http://schemas.microsoft.com/office/powerpoint/2010/main" val="4219328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buFont typeface="Symbol" panose="05050102010706020507" pitchFamily="18" charset="2"/>
              <a:buNone/>
            </a:pPr>
            <a:r>
              <a:rPr lang="en-SG" sz="1800">
                <a:effectLst/>
                <a:latin typeface="Calibri" panose="020F0502020204030204" pitchFamily="34" charset="0"/>
                <a:ea typeface="DengXian" panose="02010600030101010101" pitchFamily="2" charset="-122"/>
                <a:cs typeface="Times New Roman" panose="02020603050405020304" pitchFamily="18" charset="0"/>
              </a:rPr>
              <a:t>Table is a summary of publicly available datasets we have identified in relation to rehabilitative exercises</a:t>
            </a:r>
          </a:p>
          <a:p>
            <a:pPr marL="0" lvl="0" indent="0">
              <a:lnSpc>
                <a:spcPct val="107000"/>
              </a:lnSpc>
              <a:buFont typeface="Symbol" panose="05050102010706020507" pitchFamily="18" charset="2"/>
              <a:buNone/>
            </a:pPr>
            <a:endParaRPr lang="en-SG" sz="180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buFont typeface="Symbol" panose="05050102010706020507" pitchFamily="18" charset="2"/>
              <a:buChar char=""/>
            </a:pPr>
            <a:r>
              <a:rPr lang="en-SG" sz="1800">
                <a:effectLst/>
                <a:latin typeface="Calibri" panose="020F0502020204030204" pitchFamily="34" charset="0"/>
                <a:ea typeface="DengXian" panose="02010600030101010101" pitchFamily="2" charset="-122"/>
                <a:cs typeface="Times New Roman" panose="02020603050405020304" pitchFamily="18" charset="0"/>
              </a:rPr>
              <a:t>Dataset with categories of both healthy and unhealthy patients - To ensure that the model learns from both and can discern one from another</a:t>
            </a:r>
          </a:p>
          <a:p>
            <a:pPr marL="342900" lvl="0" indent="-342900">
              <a:lnSpc>
                <a:spcPct val="107000"/>
              </a:lnSpc>
              <a:spcAft>
                <a:spcPts val="800"/>
              </a:spcAft>
              <a:buFont typeface="Symbol" panose="05050102010706020507" pitchFamily="18" charset="2"/>
              <a:buChar char=""/>
            </a:pPr>
            <a:r>
              <a:rPr lang="en-SG" sz="1800">
                <a:effectLst/>
                <a:latin typeface="Calibri" panose="020F0502020204030204" pitchFamily="34" charset="0"/>
                <a:ea typeface="DengXian" panose="02010600030101010101" pitchFamily="2" charset="-122"/>
                <a:cs typeface="Times New Roman" panose="02020603050405020304" pitchFamily="18" charset="0"/>
              </a:rPr>
              <a:t>Dataset with RGB data available – Our solution must allow users to use any ordinary camera to capture themselves performing the rehabilitative exercise, this is so that the solution can be widely adopted without the need for users to purchaser specialized equipment to use (e.g., Kinect/depth-sensing cameras)</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13</a:t>
            </a:fld>
            <a:endParaRPr lang="en-SG"/>
          </a:p>
        </p:txBody>
      </p:sp>
    </p:spTree>
    <p:extLst>
      <p:ext uri="{BB962C8B-B14F-4D97-AF65-F5344CB8AC3E}">
        <p14:creationId xmlns:p14="http://schemas.microsoft.com/office/powerpoint/2010/main" val="1648967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buFont typeface="Symbol" panose="05050102010706020507" pitchFamily="18" charset="2"/>
              <a:buNone/>
            </a:pPr>
            <a:r>
              <a:rPr lang="en-SG" sz="1800">
                <a:effectLst/>
                <a:latin typeface="Calibri" panose="020F0502020204030204" pitchFamily="34" charset="0"/>
                <a:ea typeface="DengXian" panose="02010600030101010101" pitchFamily="2" charset="-122"/>
                <a:cs typeface="Times New Roman" panose="02020603050405020304" pitchFamily="18" charset="0"/>
              </a:rPr>
              <a:t>The table is a summary of different approaches explored that are related to exercise feature extraction and inference</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p>
            <a:endParaRPr lang="en-SG"/>
          </a:p>
          <a:p>
            <a:r>
              <a:rPr lang="en-SG"/>
              <a:t>We selected the Graph Convolutional Network - LSTM as the method to investigate as it combined the feature extraction method of spatial temporal graphs which leverage natural connections between joints in the body and the variable input capability of LSTMs</a:t>
            </a:r>
          </a:p>
        </p:txBody>
      </p:sp>
      <p:sp>
        <p:nvSpPr>
          <p:cNvPr id="4" name="Slide Number Placeholder 3"/>
          <p:cNvSpPr>
            <a:spLocks noGrp="1"/>
          </p:cNvSpPr>
          <p:nvPr>
            <p:ph type="sldNum" sz="quarter" idx="5"/>
          </p:nvPr>
        </p:nvSpPr>
        <p:spPr/>
        <p:txBody>
          <a:bodyPr/>
          <a:lstStyle/>
          <a:p>
            <a:fld id="{5E13ECD2-14D7-4265-AF23-95505127F74C}" type="slidenum">
              <a:rPr lang="en-SG" smtClean="0"/>
              <a:pPr/>
              <a:t>14</a:t>
            </a:fld>
            <a:endParaRPr lang="en-SG"/>
          </a:p>
        </p:txBody>
      </p:sp>
    </p:spTree>
    <p:extLst>
      <p:ext uri="{BB962C8B-B14F-4D97-AF65-F5344CB8AC3E}">
        <p14:creationId xmlns:p14="http://schemas.microsoft.com/office/powerpoint/2010/main" val="774435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15</a:t>
            </a:fld>
            <a:endParaRPr lang="en-SG"/>
          </a:p>
        </p:txBody>
      </p:sp>
    </p:spTree>
    <p:extLst>
      <p:ext uri="{BB962C8B-B14F-4D97-AF65-F5344CB8AC3E}">
        <p14:creationId xmlns:p14="http://schemas.microsoft.com/office/powerpoint/2010/main" val="2402908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performed some preliminary data analysis on the scores of the exercise 2 and 4 as seen in figures, from here we can see that the scores are quite symmetrical across the different groups and exercises, with only the Parkinson's group in exercise 2 being more right skewed. There is also little to no outliers in the data, only having some in the </a:t>
            </a:r>
            <a:r>
              <a:rPr lang="en-US" err="1"/>
              <a:t>NotExpert</a:t>
            </a:r>
            <a:r>
              <a:rPr lang="en-US"/>
              <a:t> and Stroke groups of exercise 2. </a:t>
            </a:r>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16</a:t>
            </a:fld>
            <a:endParaRPr lang="en-SG"/>
          </a:p>
        </p:txBody>
      </p:sp>
    </p:spTree>
    <p:extLst>
      <p:ext uri="{BB962C8B-B14F-4D97-AF65-F5344CB8AC3E}">
        <p14:creationId xmlns:p14="http://schemas.microsoft.com/office/powerpoint/2010/main" val="3298095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adjacency matrix represents the joints and the associated intra-body connections within a single frame, it effectively is the graph in the STGCN framework. </a:t>
            </a:r>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17</a:t>
            </a:fld>
            <a:endParaRPr lang="en-SG"/>
          </a:p>
        </p:txBody>
      </p:sp>
    </p:spTree>
    <p:extLst>
      <p:ext uri="{BB962C8B-B14F-4D97-AF65-F5344CB8AC3E}">
        <p14:creationId xmlns:p14="http://schemas.microsoft.com/office/powerpoint/2010/main" val="280979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a:t>Root mean squared error</a:t>
            </a:r>
          </a:p>
          <a:p>
            <a:pPr algn="l"/>
            <a:endParaRPr lang="en-SG"/>
          </a:p>
          <a:p>
            <a:pPr algn="l"/>
            <a:r>
              <a:rPr lang="en-SG"/>
              <a:t>Mean absolute percentage error</a:t>
            </a:r>
          </a:p>
        </p:txBody>
      </p:sp>
      <p:sp>
        <p:nvSpPr>
          <p:cNvPr id="4" name="Slide Number Placeholder 3"/>
          <p:cNvSpPr>
            <a:spLocks noGrp="1"/>
          </p:cNvSpPr>
          <p:nvPr>
            <p:ph type="sldNum" sz="quarter" idx="5"/>
          </p:nvPr>
        </p:nvSpPr>
        <p:spPr/>
        <p:txBody>
          <a:bodyPr/>
          <a:lstStyle/>
          <a:p>
            <a:fld id="{5E13ECD2-14D7-4265-AF23-95505127F74C}" type="slidenum">
              <a:rPr lang="en-SG" smtClean="0"/>
              <a:pPr/>
              <a:t>18</a:t>
            </a:fld>
            <a:endParaRPr lang="en-SG"/>
          </a:p>
        </p:txBody>
      </p:sp>
    </p:spTree>
    <p:extLst>
      <p:ext uri="{BB962C8B-B14F-4D97-AF65-F5344CB8AC3E}">
        <p14:creationId xmlns:p14="http://schemas.microsoft.com/office/powerpoint/2010/main" val="155753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tried different LSTM configurations as the inference engine after using STGCN as the feature extractor. For this experiment we set the number of epochs to 50 for faster testing</a:t>
            </a:r>
          </a:p>
          <a:p>
            <a:endParaRPr lang="en-US"/>
          </a:p>
          <a:p>
            <a:r>
              <a:rPr lang="en-US"/>
              <a:t>We also varied the hyperparameter of epochs when trying to optimize the training of our model and similarly.</a:t>
            </a:r>
          </a:p>
          <a:p>
            <a:endParaRPr lang="en-US"/>
          </a:p>
          <a:p>
            <a:r>
              <a:rPr lang="en-US"/>
              <a:t>We got a RMSE of 5.53 and MAPE of 11.32 percent</a:t>
            </a:r>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19</a:t>
            </a:fld>
            <a:endParaRPr lang="en-SG"/>
          </a:p>
        </p:txBody>
      </p:sp>
    </p:spTree>
    <p:extLst>
      <p:ext uri="{BB962C8B-B14F-4D97-AF65-F5344CB8AC3E}">
        <p14:creationId xmlns:p14="http://schemas.microsoft.com/office/powerpoint/2010/main" val="277495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a:effectLst/>
                <a:latin typeface="Calibri" panose="020F0502020204030204" pitchFamily="34" charset="0"/>
                <a:ea typeface="DengXian" panose="02010600030101010101" pitchFamily="2" charset="-122"/>
                <a:cs typeface="Times New Roman" panose="02020603050405020304" pitchFamily="18" charset="0"/>
              </a:rPr>
              <a:t>We utilize a logic that for the same person, if the score of themselves performing the exercise correctly is greater than that of incorrect performance, we count that as a correct prediction.</a:t>
            </a:r>
          </a:p>
          <a:p>
            <a:endParaRPr lang="en-SG" sz="1800">
              <a:effectLst/>
              <a:latin typeface="Calibri" panose="020F0502020204030204" pitchFamily="34" charset="0"/>
              <a:ea typeface="DengXian" panose="02010600030101010101" pitchFamily="2" charset="-122"/>
              <a:cs typeface="Times New Roman" panose="02020603050405020304" pitchFamily="18" charset="0"/>
            </a:endParaRPr>
          </a:p>
          <a:p>
            <a:r>
              <a:rPr lang="en-US"/>
              <a:t>This corroborates with the MAPE of 11.32 percent that we obtained earlier using the test set of the KIMORE dataset.</a:t>
            </a:r>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20</a:t>
            </a:fld>
            <a:endParaRPr lang="en-SG"/>
          </a:p>
        </p:txBody>
      </p:sp>
    </p:spTree>
    <p:extLst>
      <p:ext uri="{BB962C8B-B14F-4D97-AF65-F5344CB8AC3E}">
        <p14:creationId xmlns:p14="http://schemas.microsoft.com/office/powerpoint/2010/main" val="3974823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a:effectLst/>
                <a:latin typeface="Calibri" panose="020F0502020204030204" pitchFamily="34" charset="0"/>
                <a:ea typeface="DengXian" panose="02010600030101010101" pitchFamily="2" charset="-122"/>
                <a:cs typeface="Times New Roman" panose="02020603050405020304" pitchFamily="18" charset="0"/>
              </a:rPr>
              <a:t>Due to the blurring of the face and occasional occlusion of sections of the body in the video dataset there are times when </a:t>
            </a:r>
            <a:r>
              <a:rPr lang="en-SG" sz="1800" err="1">
                <a:effectLst/>
                <a:latin typeface="Calibri" panose="020F0502020204030204" pitchFamily="34" charset="0"/>
                <a:ea typeface="DengXian" panose="02010600030101010101" pitchFamily="2" charset="-122"/>
                <a:cs typeface="Times New Roman" panose="02020603050405020304" pitchFamily="18" charset="0"/>
              </a:rPr>
              <a:t>BlazePose</a:t>
            </a:r>
            <a:r>
              <a:rPr lang="en-SG" sz="1800">
                <a:effectLst/>
                <a:latin typeface="Calibri" panose="020F0502020204030204" pitchFamily="34" charset="0"/>
                <a:ea typeface="DengXian" panose="02010600030101010101" pitchFamily="2" charset="-122"/>
                <a:cs typeface="Times New Roman" panose="02020603050405020304" pitchFamily="18" charset="0"/>
              </a:rPr>
              <a:t> is unable to generate properly arranged </a:t>
            </a:r>
            <a:r>
              <a:rPr lang="en-SG" sz="1800" err="1">
                <a:effectLst/>
                <a:latin typeface="Calibri" panose="020F0502020204030204" pitchFamily="34" charset="0"/>
                <a:ea typeface="DengXian" panose="02010600030101010101" pitchFamily="2" charset="-122"/>
                <a:cs typeface="Times New Roman" panose="02020603050405020304" pitchFamily="18" charset="0"/>
              </a:rPr>
              <a:t>keypoints</a:t>
            </a:r>
            <a:r>
              <a:rPr lang="en-SG" sz="1800">
                <a:effectLst/>
                <a:latin typeface="Calibri" panose="020F0502020204030204" pitchFamily="34" charset="0"/>
                <a:ea typeface="DengXian" panose="02010600030101010101" pitchFamily="2" charset="-122"/>
                <a:cs typeface="Times New Roman" panose="02020603050405020304" pitchFamily="18" charset="0"/>
              </a:rPr>
              <a:t> and instead generates noise</a:t>
            </a:r>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21</a:t>
            </a:fld>
            <a:endParaRPr lang="en-SG"/>
          </a:p>
        </p:txBody>
      </p:sp>
    </p:spTree>
    <p:extLst>
      <p:ext uri="{BB962C8B-B14F-4D97-AF65-F5344CB8AC3E}">
        <p14:creationId xmlns:p14="http://schemas.microsoft.com/office/powerpoint/2010/main" val="882077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22</a:t>
            </a:fld>
            <a:endParaRPr lang="en-SG"/>
          </a:p>
        </p:txBody>
      </p:sp>
    </p:spTree>
    <p:extLst>
      <p:ext uri="{BB962C8B-B14F-4D97-AF65-F5344CB8AC3E}">
        <p14:creationId xmlns:p14="http://schemas.microsoft.com/office/powerpoint/2010/main" val="1331334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3</a:t>
            </a:fld>
            <a:endParaRPr lang="en-SG"/>
          </a:p>
        </p:txBody>
      </p:sp>
    </p:spTree>
    <p:extLst>
      <p:ext uri="{BB962C8B-B14F-4D97-AF65-F5344CB8AC3E}">
        <p14:creationId xmlns:p14="http://schemas.microsoft.com/office/powerpoint/2010/main" val="3097272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24</a:t>
            </a:fld>
            <a:endParaRPr lang="en-SG"/>
          </a:p>
        </p:txBody>
      </p:sp>
    </p:spTree>
    <p:extLst>
      <p:ext uri="{BB962C8B-B14F-4D97-AF65-F5344CB8AC3E}">
        <p14:creationId xmlns:p14="http://schemas.microsoft.com/office/powerpoint/2010/main" val="1788949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25</a:t>
            </a:fld>
            <a:endParaRPr lang="en-SG"/>
          </a:p>
        </p:txBody>
      </p:sp>
    </p:spTree>
    <p:extLst>
      <p:ext uri="{BB962C8B-B14F-4D97-AF65-F5344CB8AC3E}">
        <p14:creationId xmlns:p14="http://schemas.microsoft.com/office/powerpoint/2010/main" val="74063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26</a:t>
            </a:fld>
            <a:endParaRPr lang="en-SG"/>
          </a:p>
        </p:txBody>
      </p:sp>
    </p:spTree>
    <p:extLst>
      <p:ext uri="{BB962C8B-B14F-4D97-AF65-F5344CB8AC3E}">
        <p14:creationId xmlns:p14="http://schemas.microsoft.com/office/powerpoint/2010/main" val="1234528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27</a:t>
            </a:fld>
            <a:endParaRPr lang="en-SG"/>
          </a:p>
        </p:txBody>
      </p:sp>
    </p:spTree>
    <p:extLst>
      <p:ext uri="{BB962C8B-B14F-4D97-AF65-F5344CB8AC3E}">
        <p14:creationId xmlns:p14="http://schemas.microsoft.com/office/powerpoint/2010/main" val="1852486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28</a:t>
            </a:fld>
            <a:endParaRPr lang="en-SG"/>
          </a:p>
        </p:txBody>
      </p:sp>
    </p:spTree>
    <p:extLst>
      <p:ext uri="{BB962C8B-B14F-4D97-AF65-F5344CB8AC3E}">
        <p14:creationId xmlns:p14="http://schemas.microsoft.com/office/powerpoint/2010/main" val="3828130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29</a:t>
            </a:fld>
            <a:endParaRPr lang="en-SG"/>
          </a:p>
        </p:txBody>
      </p:sp>
    </p:spTree>
    <p:extLst>
      <p:ext uri="{BB962C8B-B14F-4D97-AF65-F5344CB8AC3E}">
        <p14:creationId xmlns:p14="http://schemas.microsoft.com/office/powerpoint/2010/main" val="9798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30</a:t>
            </a:fld>
            <a:endParaRPr lang="en-SG"/>
          </a:p>
        </p:txBody>
      </p:sp>
    </p:spTree>
    <p:extLst>
      <p:ext uri="{BB962C8B-B14F-4D97-AF65-F5344CB8AC3E}">
        <p14:creationId xmlns:p14="http://schemas.microsoft.com/office/powerpoint/2010/main" val="1016128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32</a:t>
            </a:fld>
            <a:endParaRPr lang="en-SG"/>
          </a:p>
        </p:txBody>
      </p:sp>
    </p:spTree>
    <p:extLst>
      <p:ext uri="{BB962C8B-B14F-4D97-AF65-F5344CB8AC3E}">
        <p14:creationId xmlns:p14="http://schemas.microsoft.com/office/powerpoint/2010/main" val="3180998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33</a:t>
            </a:fld>
            <a:endParaRPr lang="en-SG"/>
          </a:p>
        </p:txBody>
      </p:sp>
    </p:spTree>
    <p:extLst>
      <p:ext uri="{BB962C8B-B14F-4D97-AF65-F5344CB8AC3E}">
        <p14:creationId xmlns:p14="http://schemas.microsoft.com/office/powerpoint/2010/main" val="3243414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5</a:t>
            </a:fld>
            <a:endParaRPr lang="en-SG"/>
          </a:p>
        </p:txBody>
      </p:sp>
    </p:spTree>
    <p:extLst>
      <p:ext uri="{BB962C8B-B14F-4D97-AF65-F5344CB8AC3E}">
        <p14:creationId xmlns:p14="http://schemas.microsoft.com/office/powerpoint/2010/main" val="3611448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6</a:t>
            </a:fld>
            <a:endParaRPr lang="en-SG"/>
          </a:p>
        </p:txBody>
      </p:sp>
    </p:spTree>
    <p:extLst>
      <p:ext uri="{BB962C8B-B14F-4D97-AF65-F5344CB8AC3E}">
        <p14:creationId xmlns:p14="http://schemas.microsoft.com/office/powerpoint/2010/main" val="2329962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7</a:t>
            </a:fld>
            <a:endParaRPr lang="en-SG"/>
          </a:p>
        </p:txBody>
      </p:sp>
    </p:spTree>
    <p:extLst>
      <p:ext uri="{BB962C8B-B14F-4D97-AF65-F5344CB8AC3E}">
        <p14:creationId xmlns:p14="http://schemas.microsoft.com/office/powerpoint/2010/main" val="1273361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8</a:t>
            </a:fld>
            <a:endParaRPr lang="en-SG"/>
          </a:p>
        </p:txBody>
      </p:sp>
    </p:spTree>
    <p:extLst>
      <p:ext uri="{BB962C8B-B14F-4D97-AF65-F5344CB8AC3E}">
        <p14:creationId xmlns:p14="http://schemas.microsoft.com/office/powerpoint/2010/main" val="107575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9</a:t>
            </a:fld>
            <a:endParaRPr lang="en-SG"/>
          </a:p>
        </p:txBody>
      </p:sp>
    </p:spTree>
    <p:extLst>
      <p:ext uri="{BB962C8B-B14F-4D97-AF65-F5344CB8AC3E}">
        <p14:creationId xmlns:p14="http://schemas.microsoft.com/office/powerpoint/2010/main" val="3779365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10</a:t>
            </a:fld>
            <a:endParaRPr lang="en-SG"/>
          </a:p>
        </p:txBody>
      </p:sp>
    </p:spTree>
    <p:extLst>
      <p:ext uri="{BB962C8B-B14F-4D97-AF65-F5344CB8AC3E}">
        <p14:creationId xmlns:p14="http://schemas.microsoft.com/office/powerpoint/2010/main" val="419002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business problem that you will investigate?</a:t>
            </a:r>
          </a:p>
          <a:p>
            <a:r>
              <a:rPr lang="en-US"/>
              <a:t>Why is it interesting and useful?</a:t>
            </a:r>
          </a:p>
          <a:p>
            <a:r>
              <a:rPr lang="en-US"/>
              <a:t>What is its impact to Singapore?</a:t>
            </a:r>
          </a:p>
          <a:p>
            <a:endParaRPr lang="en-SG"/>
          </a:p>
        </p:txBody>
      </p:sp>
      <p:sp>
        <p:nvSpPr>
          <p:cNvPr id="4" name="Slide Number Placeholder 3"/>
          <p:cNvSpPr>
            <a:spLocks noGrp="1"/>
          </p:cNvSpPr>
          <p:nvPr>
            <p:ph type="sldNum" sz="quarter" idx="5"/>
          </p:nvPr>
        </p:nvSpPr>
        <p:spPr/>
        <p:txBody>
          <a:bodyPr/>
          <a:lstStyle/>
          <a:p>
            <a:fld id="{5E13ECD2-14D7-4265-AF23-95505127F74C}" type="slidenum">
              <a:rPr lang="en-SG" smtClean="0"/>
              <a:pPr/>
              <a:t>11</a:t>
            </a:fld>
            <a:endParaRPr lang="en-SG"/>
          </a:p>
        </p:txBody>
      </p:sp>
    </p:spTree>
    <p:extLst>
      <p:ext uri="{BB962C8B-B14F-4D97-AF65-F5344CB8AC3E}">
        <p14:creationId xmlns:p14="http://schemas.microsoft.com/office/powerpoint/2010/main" val="1209879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gi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itle 1"/>
          <p:cNvSpPr>
            <a:spLocks noGrp="1"/>
          </p:cNvSpPr>
          <p:nvPr>
            <p:ph type="ctrTitle"/>
          </p:nvPr>
        </p:nvSpPr>
        <p:spPr>
          <a:xfrm>
            <a:off x="1388466" y="2121318"/>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Subtitle 2"/>
          <p:cNvSpPr>
            <a:spLocks noGrp="1"/>
          </p:cNvSpPr>
          <p:nvPr>
            <p:ph type="subTitle" idx="1"/>
          </p:nvPr>
        </p:nvSpPr>
        <p:spPr>
          <a:xfrm>
            <a:off x="1388466" y="3538489"/>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10"/>
          <p:cNvSpPr>
            <a:spLocks noGrp="1"/>
          </p:cNvSpPr>
          <p:nvPr>
            <p:ph type="body" sz="quarter" idx="13"/>
          </p:nvPr>
        </p:nvSpPr>
        <p:spPr>
          <a:xfrm>
            <a:off x="1388466" y="4127589"/>
            <a:ext cx="6846887" cy="406148"/>
          </a:xfrm>
        </p:spPr>
        <p:txBody>
          <a:bodyPr>
            <a:normAutofit/>
          </a:bodyPr>
          <a:lstStyle>
            <a:lvl1pPr marL="0" indent="0">
              <a:buNone/>
              <a:defRPr sz="2000" b="1">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2" name="Picture 11"/>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5999937" y="67433"/>
            <a:ext cx="3027124" cy="979968"/>
          </a:xfrm>
          <a:prstGeom prst="rect">
            <a:avLst/>
          </a:prstGeom>
        </p:spPr>
      </p:pic>
      <p:pic>
        <p:nvPicPr>
          <p:cNvPr id="13" name="Picture 1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4" name="Picture 1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sp>
        <p:nvSpPr>
          <p:cNvPr id="15"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spTree>
    <p:extLst>
      <p:ext uri="{BB962C8B-B14F-4D97-AF65-F5344CB8AC3E}">
        <p14:creationId xmlns:p14="http://schemas.microsoft.com/office/powerpoint/2010/main" val="89565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a:t>Agenda</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sp>
        <p:nvSpPr>
          <p:cNvPr id="12" name="Text Placeholder 11"/>
          <p:cNvSpPr>
            <a:spLocks noGrp="1"/>
          </p:cNvSpPr>
          <p:nvPr>
            <p:ph type="body" sz="quarter" idx="13" hasCustomPrompt="1"/>
          </p:nvPr>
        </p:nvSpPr>
        <p:spPr>
          <a:xfrm>
            <a:off x="628650" y="1167027"/>
            <a:ext cx="7886700" cy="4143375"/>
          </a:xfrm>
        </p:spPr>
        <p:txBody>
          <a:bodyPr/>
          <a:lstStyle>
            <a:lvl1pPr marL="514350" indent="-514350" algn="just">
              <a:buFont typeface="Arial" panose="020B0604020202020204" pitchFamily="34" charset="0"/>
              <a:buChar char="•"/>
              <a:defRPr b="0" cap="none" baseline="0">
                <a:solidFill>
                  <a:schemeClr val="tx1">
                    <a:lumMod val="75000"/>
                    <a:lumOff val="25000"/>
                  </a:schemeClr>
                </a:solidFill>
              </a:defRPr>
            </a:lvl1pPr>
            <a:lvl2pPr>
              <a:defRPr>
                <a:solidFill>
                  <a:schemeClr val="tx1">
                    <a:lumMod val="75000"/>
                    <a:lumOff val="25000"/>
                  </a:schemeClr>
                </a:solidFill>
              </a:defRPr>
            </a:lvl2pPr>
          </a:lstStyle>
          <a:p>
            <a:pPr lvl="0"/>
            <a:r>
              <a:rPr lang="en-US"/>
              <a:t>Agenda 1</a:t>
            </a:r>
          </a:p>
          <a:p>
            <a:pPr lvl="0"/>
            <a:r>
              <a:rPr lang="en-US"/>
              <a:t>Agenda 2</a:t>
            </a:r>
          </a:p>
          <a:p>
            <a:pPr lvl="0"/>
            <a:r>
              <a:rPr lang="en-US"/>
              <a:t>Agenda 3</a:t>
            </a:r>
          </a:p>
          <a:p>
            <a:pPr lvl="0"/>
            <a:r>
              <a:rPr lang="en-US"/>
              <a:t>Agenda 4</a:t>
            </a:r>
          </a:p>
          <a:p>
            <a:pPr lvl="0"/>
            <a:r>
              <a:rPr lang="en-US"/>
              <a:t>Agenda 5</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29063" y="-3081"/>
            <a:ext cx="1912776" cy="645447"/>
          </a:xfrm>
          <a:prstGeom prst="rect">
            <a:avLst/>
          </a:prstGeom>
        </p:spPr>
      </p:pic>
      <p:sp>
        <p:nvSpPr>
          <p:cNvPr id="9"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spTree>
    <p:extLst>
      <p:ext uri="{BB962C8B-B14F-4D97-AF65-F5344CB8AC3E}">
        <p14:creationId xmlns:p14="http://schemas.microsoft.com/office/powerpoint/2010/main" val="254679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a:t>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sp>
        <p:nvSpPr>
          <p:cNvPr id="8" name="Content Placeholder 7"/>
          <p:cNvSpPr>
            <a:spLocks noGrp="1"/>
          </p:cNvSpPr>
          <p:nvPr>
            <p:ph sz="quarter" idx="13" hasCustomPrompt="1"/>
          </p:nvPr>
        </p:nvSpPr>
        <p:spPr>
          <a:xfrm>
            <a:off x="628650" y="1182205"/>
            <a:ext cx="7886700" cy="4651375"/>
          </a:xfrm>
        </p:spPr>
        <p:txBody>
          <a:bodyPr/>
          <a:lstStyle>
            <a:lvl1pPr marL="357188" indent="-357188" algn="just">
              <a:lnSpc>
                <a:spcPct val="120000"/>
              </a:lnSpc>
              <a:defRPr b="1">
                <a:solidFill>
                  <a:srgbClr val="F58220"/>
                </a:solidFill>
              </a:defRPr>
            </a:lvl1pPr>
            <a:lvl2pPr marL="804863" indent="-447675" algn="just">
              <a:lnSpc>
                <a:spcPct val="120000"/>
              </a:lnSpc>
              <a:defRPr>
                <a:solidFill>
                  <a:schemeClr val="tx1">
                    <a:lumMod val="75000"/>
                    <a:lumOff val="25000"/>
                  </a:schemeClr>
                </a:solidFill>
              </a:defRPr>
            </a:lvl2pPr>
            <a:lvl3pPr marL="1163638" indent="-358775" algn="just">
              <a:lnSpc>
                <a:spcPct val="120000"/>
              </a:lnSpc>
              <a:defRPr>
                <a:solidFill>
                  <a:schemeClr val="tx1">
                    <a:lumMod val="75000"/>
                    <a:lumOff val="25000"/>
                  </a:schemeClr>
                </a:solidFill>
              </a:defRPr>
            </a:lvl3pPr>
            <a:lvl4pPr marL="1520825" indent="-357188" algn="just">
              <a:lnSpc>
                <a:spcPct val="120000"/>
              </a:lnSpc>
              <a:buFont typeface="Arial" panose="020B0604020202020204" pitchFamily="34" charset="0"/>
              <a:buChar char="─"/>
              <a:defRPr>
                <a:solidFill>
                  <a:schemeClr val="tx1">
                    <a:lumMod val="75000"/>
                    <a:lumOff val="25000"/>
                  </a:schemeClr>
                </a:solidFill>
              </a:defRPr>
            </a:lvl4pPr>
            <a:lvl5pPr>
              <a:defRPr>
                <a:solidFill>
                  <a:schemeClr val="tx1">
                    <a:lumMod val="75000"/>
                    <a:lumOff val="25000"/>
                  </a:schemeClr>
                </a:solidFill>
              </a:defRPr>
            </a:lvl5pPr>
          </a:lstStyle>
          <a:p>
            <a:pPr lvl="0"/>
            <a:r>
              <a:rPr lang="en-US"/>
              <a:t>Level 1</a:t>
            </a:r>
          </a:p>
          <a:p>
            <a:pPr lvl="1"/>
            <a:r>
              <a:rPr lang="en-US"/>
              <a:t>Level 2</a:t>
            </a:r>
          </a:p>
          <a:p>
            <a:pPr lvl="2"/>
            <a:r>
              <a:rPr lang="en-US"/>
              <a:t>Level 3</a:t>
            </a:r>
          </a:p>
          <a:p>
            <a:pPr lvl="3"/>
            <a:r>
              <a:rPr lang="en-US"/>
              <a:t>Level 4</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29063" y="-3081"/>
            <a:ext cx="1912776" cy="645447"/>
          </a:xfrm>
          <a:prstGeom prst="rect">
            <a:avLst/>
          </a:prstGeom>
        </p:spPr>
      </p:pic>
      <p:sp>
        <p:nvSpPr>
          <p:cNvPr id="12"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spTree>
    <p:extLst>
      <p:ext uri="{BB962C8B-B14F-4D97-AF65-F5344CB8AC3E}">
        <p14:creationId xmlns:p14="http://schemas.microsoft.com/office/powerpoint/2010/main" val="335455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a:t>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sp>
        <p:nvSpPr>
          <p:cNvPr id="13" name="Content Placeholder 12"/>
          <p:cNvSpPr>
            <a:spLocks noGrp="1"/>
          </p:cNvSpPr>
          <p:nvPr>
            <p:ph sz="quarter" idx="14" hasCustomPrompt="1"/>
          </p:nvPr>
        </p:nvSpPr>
        <p:spPr>
          <a:xfrm>
            <a:off x="4760913" y="1166813"/>
            <a:ext cx="3754437" cy="4143375"/>
          </a:xfrm>
        </p:spPr>
        <p:txBody>
          <a:bodyPr/>
          <a:lstStyle>
            <a:lvl1pPr marL="357188" indent="-357188">
              <a:defRPr b="1">
                <a:solidFill>
                  <a:srgbClr val="F58220"/>
                </a:solidFill>
              </a:defRPr>
            </a:lvl1pPr>
            <a:lvl2pPr marL="685800" indent="-328613">
              <a:defRPr>
                <a:solidFill>
                  <a:schemeClr val="tx1">
                    <a:lumMod val="75000"/>
                    <a:lumOff val="25000"/>
                  </a:schemeClr>
                </a:solidFill>
              </a:defRPr>
            </a:lvl2pPr>
            <a:lvl3pPr marL="984250" indent="-268288">
              <a:defRPr baseline="0">
                <a:solidFill>
                  <a:schemeClr val="tx1">
                    <a:lumMod val="75000"/>
                    <a:lumOff val="25000"/>
                  </a:schemeClr>
                </a:solidFill>
              </a:defRPr>
            </a:lvl3pPr>
            <a:lvl4pPr marL="1341438" indent="-357188">
              <a:buFont typeface="Arial" panose="020B0604020202020204" pitchFamily="34" charset="0"/>
              <a:buChar char="─"/>
              <a:defRPr>
                <a:solidFill>
                  <a:schemeClr val="tx1">
                    <a:lumMod val="75000"/>
                    <a:lumOff val="25000"/>
                  </a:schemeClr>
                </a:solidFill>
              </a:defRPr>
            </a:lvl4pPr>
            <a:lvl5pPr>
              <a:defRPr>
                <a:solidFill>
                  <a:schemeClr val="tx1">
                    <a:lumMod val="75000"/>
                    <a:lumOff val="25000"/>
                  </a:schemeClr>
                </a:solidFill>
              </a:defRPr>
            </a:lvl5pPr>
          </a:lstStyle>
          <a:p>
            <a:pPr lvl="0"/>
            <a:r>
              <a:rPr lang="en-US"/>
              <a:t>Level 1</a:t>
            </a:r>
          </a:p>
          <a:p>
            <a:pPr lvl="1"/>
            <a:r>
              <a:rPr lang="en-US"/>
              <a:t>Level 2</a:t>
            </a:r>
          </a:p>
          <a:p>
            <a:pPr lvl="2"/>
            <a:r>
              <a:rPr lang="en-US"/>
              <a:t>Level 3</a:t>
            </a:r>
          </a:p>
          <a:p>
            <a:pPr lvl="3"/>
            <a:r>
              <a:rPr lang="en-US"/>
              <a:t>Level 4</a:t>
            </a:r>
          </a:p>
        </p:txBody>
      </p:sp>
      <p:sp>
        <p:nvSpPr>
          <p:cNvPr id="15" name="Content Placeholder 14"/>
          <p:cNvSpPr>
            <a:spLocks noGrp="1"/>
          </p:cNvSpPr>
          <p:nvPr>
            <p:ph sz="quarter" idx="15" hasCustomPrompt="1"/>
          </p:nvPr>
        </p:nvSpPr>
        <p:spPr>
          <a:xfrm>
            <a:off x="628650" y="1166812"/>
            <a:ext cx="3843959" cy="4143375"/>
          </a:xfrm>
        </p:spPr>
        <p:txBody>
          <a:bodyPr/>
          <a:lstStyle>
            <a:lvl1pPr marL="357188" indent="-357188">
              <a:defRPr b="1">
                <a:solidFill>
                  <a:srgbClr val="F58220"/>
                </a:solidFill>
              </a:defRPr>
            </a:lvl1pPr>
            <a:lvl2pPr marL="685800" indent="-328613">
              <a:defRPr>
                <a:solidFill>
                  <a:schemeClr val="tx1">
                    <a:lumMod val="75000"/>
                    <a:lumOff val="25000"/>
                  </a:schemeClr>
                </a:solidFill>
              </a:defRPr>
            </a:lvl2pPr>
            <a:lvl3pPr marL="984250" indent="-268288">
              <a:defRPr>
                <a:solidFill>
                  <a:schemeClr val="tx1">
                    <a:lumMod val="75000"/>
                    <a:lumOff val="25000"/>
                  </a:schemeClr>
                </a:solidFill>
              </a:defRPr>
            </a:lvl3pPr>
            <a:lvl4pPr marL="1341438" indent="-357188">
              <a:buFont typeface="Arial" panose="020B0604020202020204" pitchFamily="34" charset="0"/>
              <a:buChar char="─"/>
              <a:defRPr>
                <a:solidFill>
                  <a:schemeClr val="tx1">
                    <a:lumMod val="75000"/>
                    <a:lumOff val="25000"/>
                  </a:schemeClr>
                </a:solidFill>
              </a:defRPr>
            </a:lvl4pPr>
          </a:lstStyle>
          <a:p>
            <a:pPr lvl="0"/>
            <a:r>
              <a:rPr lang="en-US"/>
              <a:t>Level 1</a:t>
            </a:r>
          </a:p>
          <a:p>
            <a:pPr lvl="1"/>
            <a:r>
              <a:rPr lang="en-US"/>
              <a:t>Level 2</a:t>
            </a:r>
          </a:p>
          <a:p>
            <a:pPr lvl="2"/>
            <a:r>
              <a:rPr lang="en-US"/>
              <a:t>Level 3</a:t>
            </a:r>
          </a:p>
          <a:p>
            <a:pPr lvl="3"/>
            <a:r>
              <a:rPr lang="en-US"/>
              <a:t>Level 4</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29063" y="-3081"/>
            <a:ext cx="1912776" cy="645447"/>
          </a:xfrm>
          <a:prstGeom prst="rect">
            <a:avLst/>
          </a:prstGeom>
        </p:spPr>
      </p:pic>
      <p:sp>
        <p:nvSpPr>
          <p:cNvPr id="11"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spTree>
    <p:extLst>
      <p:ext uri="{BB962C8B-B14F-4D97-AF65-F5344CB8AC3E}">
        <p14:creationId xmlns:p14="http://schemas.microsoft.com/office/powerpoint/2010/main" val="2894321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841814" y="3318389"/>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a:t>CLICK TO ADD TITLE</a:t>
            </a:r>
          </a:p>
        </p:txBody>
      </p:sp>
      <p:sp>
        <p:nvSpPr>
          <p:cNvPr id="7" name="Subtitle 2"/>
          <p:cNvSpPr>
            <a:spLocks noGrp="1"/>
          </p:cNvSpPr>
          <p:nvPr>
            <p:ph type="subTitle" idx="1" hasCustomPrompt="1"/>
          </p:nvPr>
        </p:nvSpPr>
        <p:spPr>
          <a:xfrm>
            <a:off x="841814" y="4778842"/>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49734" y="0"/>
            <a:ext cx="4046202" cy="1365350"/>
          </a:xfrm>
          <a:prstGeom prst="rect">
            <a:avLst/>
          </a:prstGeom>
        </p:spPr>
      </p:pic>
      <p:sp>
        <p:nvSpPr>
          <p:cNvPr id="13"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spTree>
    <p:extLst>
      <p:ext uri="{BB962C8B-B14F-4D97-AF65-F5344CB8AC3E}">
        <p14:creationId xmlns:p14="http://schemas.microsoft.com/office/powerpoint/2010/main" val="362352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a:t>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29063" y="-3081"/>
            <a:ext cx="1912776" cy="645447"/>
          </a:xfrm>
          <a:prstGeom prst="rect">
            <a:avLst/>
          </a:prstGeom>
        </p:spPr>
      </p:pic>
      <p:sp>
        <p:nvSpPr>
          <p:cNvPr id="11"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spTree>
    <p:extLst>
      <p:ext uri="{BB962C8B-B14F-4D97-AF65-F5344CB8AC3E}">
        <p14:creationId xmlns:p14="http://schemas.microsoft.com/office/powerpoint/2010/main" val="1780707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859791" y="2510394"/>
            <a:ext cx="5464175" cy="803542"/>
          </a:xfrm>
        </p:spPr>
        <p:txBody>
          <a:bodyPr>
            <a:normAutofit/>
          </a:bodyPr>
          <a:lstStyle>
            <a:lvl1pPr marL="0" indent="0" algn="ctr">
              <a:buNone/>
              <a:defRPr sz="4800" b="1" baseline="0">
                <a:solidFill>
                  <a:srgbClr val="33BBBC"/>
                </a:solidFill>
                <a:sym typeface="Wingdings" panose="05000000000000000000" pitchFamily="2" charset="2"/>
              </a:defRPr>
            </a:lvl1pPr>
          </a:lstStyle>
          <a:p>
            <a:pPr lvl="0"/>
            <a:r>
              <a:rPr lang="en-US"/>
              <a:t>THANK YOU </a:t>
            </a:r>
            <a:endParaRPr lang="en-SG"/>
          </a:p>
        </p:txBody>
      </p:sp>
      <p:sp>
        <p:nvSpPr>
          <p:cNvPr id="11" name="Text Placeholder 10"/>
          <p:cNvSpPr>
            <a:spLocks noGrp="1"/>
          </p:cNvSpPr>
          <p:nvPr>
            <p:ph type="body" sz="quarter" idx="14" hasCustomPrompt="1"/>
          </p:nvPr>
        </p:nvSpPr>
        <p:spPr>
          <a:xfrm>
            <a:off x="1859791" y="3647178"/>
            <a:ext cx="5464175" cy="628650"/>
          </a:xfrm>
        </p:spPr>
        <p:txBody>
          <a:bodyPr>
            <a:normAutofit/>
          </a:bodyPr>
          <a:lstStyle>
            <a:lvl1pPr marL="0" indent="0" algn="ctr">
              <a:buNone/>
              <a:defRPr sz="2000" baseline="0">
                <a:solidFill>
                  <a:srgbClr val="173F7E"/>
                </a:solidFill>
              </a:defRPr>
            </a:lvl1pPr>
          </a:lstStyle>
          <a:p>
            <a:pPr lvl="0"/>
            <a:r>
              <a:rPr lang="en-US"/>
              <a:t>Email: xxx@nus.edu.sg</a:t>
            </a: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7" name="Picture 1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584489" y="162963"/>
            <a:ext cx="3276677" cy="1125235"/>
          </a:xfrm>
          <a:prstGeom prst="rect">
            <a:avLst/>
          </a:prstGeom>
        </p:spPr>
      </p:pic>
      <p:sp>
        <p:nvSpPr>
          <p:cNvPr id="12"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spTree>
    <p:extLst>
      <p:ext uri="{BB962C8B-B14F-4D97-AF65-F5344CB8AC3E}">
        <p14:creationId xmlns:p14="http://schemas.microsoft.com/office/powerpoint/2010/main" val="292276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998692" y="6492874"/>
            <a:ext cx="1025668" cy="240436"/>
          </a:xfrm>
          <a:prstGeom prst="rect">
            <a:avLst/>
          </a:prstGeom>
        </p:spPr>
        <p:txBody>
          <a:bodyPr vert="horz" lIns="91440" tIns="45720" rIns="91440" bIns="4572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sp>
        <p:nvSpPr>
          <p:cNvPr id="9" name="Date Placeholder 4"/>
          <p:cNvSpPr txBox="1">
            <a:spLocks/>
          </p:cNvSpPr>
          <p:nvPr userDrawn="1"/>
        </p:nvSpPr>
        <p:spPr>
          <a:xfrm>
            <a:off x="4331855" y="6492874"/>
            <a:ext cx="3987339" cy="24043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sz="1000" kern="1200" baseline="0">
                <a:solidFill>
                  <a:srgbClr val="898989"/>
                </a:solidFill>
                <a:latin typeface="Arial" panose="020B0604020202020204" pitchFamily="34" charset="0"/>
                <a:ea typeface="+mn-ea"/>
                <a:cs typeface="+mn-cs"/>
              </a:rPr>
              <a:t>© 2021 National University of Singapore. All Rights Reserved</a:t>
            </a:r>
          </a:p>
          <a:p>
            <a:endParaRPr lang="en-SG" sz="1000" kern="1200" baseline="0">
              <a:solidFill>
                <a:srgbClr val="898989"/>
              </a:solidFill>
              <a:latin typeface="Arial" panose="020B0604020202020204" pitchFamily="34" charset="0"/>
              <a:ea typeface="+mn-ea"/>
              <a:cs typeface="+mn-cs"/>
            </a:endParaRPr>
          </a:p>
        </p:txBody>
      </p:sp>
    </p:spTree>
    <p:extLst>
      <p:ext uri="{BB962C8B-B14F-4D97-AF65-F5344CB8AC3E}">
        <p14:creationId xmlns:p14="http://schemas.microsoft.com/office/powerpoint/2010/main" val="344046255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109/TNSRE.2019.2923060" TargetMode="External"/><Relationship Id="rId2" Type="http://schemas.openxmlformats.org/officeDocument/2006/relationships/hyperlink" Target="https://doi.org/10.3390/s21093273" TargetMode="External"/><Relationship Id="rId1" Type="http://schemas.openxmlformats.org/officeDocument/2006/relationships/slideLayout" Target="../slideLayouts/slideLayout2.xml"/><Relationship Id="rId5" Type="http://schemas.openxmlformats.org/officeDocument/2006/relationships/hyperlink" Target="https://ojs.aaai.org/index.php/AAAI/article/view/12328" TargetMode="External"/><Relationship Id="rId4" Type="http://schemas.openxmlformats.org/officeDocument/2006/relationships/hyperlink" Target="https://doi.org/10.1109/TNSRE.2022.315039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388466" y="2121318"/>
            <a:ext cx="7411601" cy="1591508"/>
          </a:xfrm>
        </p:spPr>
        <p:txBody>
          <a:bodyPr>
            <a:normAutofit fontScale="90000"/>
          </a:bodyPr>
          <a:lstStyle/>
          <a:p>
            <a:r>
              <a:rPr lang="en-US" cap="none" dirty="0"/>
              <a:t>PAVE: Pain and Accuracy Video evaluation of Exercises</a:t>
            </a:r>
            <a:endParaRPr lang="en-SG" cap="none" dirty="0"/>
          </a:p>
        </p:txBody>
      </p:sp>
      <p:sp>
        <p:nvSpPr>
          <p:cNvPr id="6" name="Subtitle 5"/>
          <p:cNvSpPr>
            <a:spLocks noGrp="1"/>
          </p:cNvSpPr>
          <p:nvPr>
            <p:ph type="subTitle" idx="1"/>
          </p:nvPr>
        </p:nvSpPr>
        <p:spPr>
          <a:xfrm>
            <a:off x="1388466" y="3538489"/>
            <a:ext cx="6863514" cy="894966"/>
          </a:xfrm>
        </p:spPr>
        <p:txBody>
          <a:bodyPr>
            <a:normAutofit fontScale="70000" lnSpcReduction="20000"/>
          </a:bodyPr>
          <a:lstStyle/>
          <a:p>
            <a:r>
              <a:rPr lang="en-SG" dirty="0"/>
              <a:t>TEAM 2</a:t>
            </a:r>
          </a:p>
          <a:p>
            <a:r>
              <a:rPr lang="en-SG" dirty="0"/>
              <a:t>Final presentation </a:t>
            </a:r>
          </a:p>
          <a:p>
            <a:r>
              <a:rPr lang="en-SG" dirty="0"/>
              <a:t>OF ITSS Project Module</a:t>
            </a:r>
          </a:p>
        </p:txBody>
      </p:sp>
      <p:sp>
        <p:nvSpPr>
          <p:cNvPr id="7" name="Text Placeholder 6"/>
          <p:cNvSpPr>
            <a:spLocks noGrp="1"/>
          </p:cNvSpPr>
          <p:nvPr>
            <p:ph type="body" sz="quarter" idx="13"/>
          </p:nvPr>
        </p:nvSpPr>
        <p:spPr>
          <a:xfrm>
            <a:off x="1388466" y="4844254"/>
            <a:ext cx="6846887" cy="806152"/>
          </a:xfrm>
        </p:spPr>
        <p:txBody>
          <a:bodyPr vert="horz" lIns="91440" tIns="45720" rIns="91440" bIns="45720" rtlCol="0" anchor="t">
            <a:normAutofit fontScale="70000" lnSpcReduction="20000"/>
          </a:bodyPr>
          <a:lstStyle/>
          <a:p>
            <a:r>
              <a:rPr lang="en-SG" dirty="0">
                <a:latin typeface="Arial"/>
                <a:cs typeface="Arial"/>
              </a:rPr>
              <a:t>Chwa Choon Xiang</a:t>
            </a:r>
          </a:p>
          <a:p>
            <a:r>
              <a:rPr lang="en-SG" dirty="0">
                <a:latin typeface="Arial"/>
                <a:cs typeface="Arial"/>
              </a:rPr>
              <a:t>Benjamin Quek</a:t>
            </a:r>
          </a:p>
          <a:p>
            <a:r>
              <a:rPr lang="en-SG" dirty="0">
                <a:latin typeface="Arial"/>
                <a:cs typeface="Arial"/>
              </a:rPr>
              <a:t>Gerard Ong</a:t>
            </a:r>
          </a:p>
        </p:txBody>
      </p:sp>
      <p:sp>
        <p:nvSpPr>
          <p:cNvPr id="2" name="Slide Number Placeholder 1"/>
          <p:cNvSpPr>
            <a:spLocks noGrp="1"/>
          </p:cNvSpPr>
          <p:nvPr>
            <p:ph type="sldNum" sz="quarter" idx="4"/>
          </p:nvPr>
        </p:nvSpPr>
        <p:spPr/>
        <p:txBody>
          <a:bodyPr/>
          <a:lstStyle/>
          <a:p>
            <a:r>
              <a:rPr lang="en-SG"/>
              <a:t>Page </a:t>
            </a:r>
            <a:fld id="{2F63C605-4FC6-46DE-BC90-871762EA3F52}" type="slidenum">
              <a:rPr lang="en-SG" smtClean="0"/>
              <a:pPr/>
              <a:t>1</a:t>
            </a:fld>
            <a:endParaRPr lang="en-SG"/>
          </a:p>
        </p:txBody>
      </p:sp>
    </p:spTree>
    <p:extLst>
      <p:ext uri="{BB962C8B-B14F-4D97-AF65-F5344CB8AC3E}">
        <p14:creationId xmlns:p14="http://schemas.microsoft.com/office/powerpoint/2010/main" val="117394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Pain Scoring</a:t>
            </a:r>
            <a:endParaRPr lang="en-SG"/>
          </a:p>
        </p:txBody>
      </p:sp>
      <p:sp>
        <p:nvSpPr>
          <p:cNvPr id="3" name="Text Placeholder 2"/>
          <p:cNvSpPr>
            <a:spLocks noGrp="1"/>
          </p:cNvSpPr>
          <p:nvPr>
            <p:ph type="body" sz="quarter" idx="13"/>
          </p:nvPr>
        </p:nvSpPr>
        <p:spPr>
          <a:xfrm>
            <a:off x="507258" y="893238"/>
            <a:ext cx="7886700" cy="5466508"/>
          </a:xfrm>
        </p:spPr>
        <p:txBody>
          <a:bodyPr>
            <a:normAutofit/>
          </a:bodyPr>
          <a:lstStyle/>
          <a:p>
            <a:r>
              <a:rPr lang="en-US" sz="2000" dirty="0"/>
              <a:t>Experiment Results</a:t>
            </a:r>
          </a:p>
          <a:p>
            <a:pPr lvl="1"/>
            <a:r>
              <a:rPr lang="en-US" sz="1600" dirty="0"/>
              <a:t>Apply double ended queue with length 10. 2.8 as the cutoff threshold.</a:t>
            </a:r>
          </a:p>
          <a:p>
            <a:pPr lvl="1"/>
            <a:endParaRPr lang="en-US" sz="1600" dirty="0"/>
          </a:p>
          <a:p>
            <a:pPr lvl="1"/>
            <a:r>
              <a:rPr lang="en-US" sz="1600" dirty="0"/>
              <a:t>nopain_correctpose.mp4.(testing video): 91% of no pain detected frames with an average mean of 2.55 on the predict pain expression.</a:t>
            </a:r>
          </a:p>
          <a:p>
            <a:pPr lvl="1"/>
            <a:r>
              <a:rPr lang="en-US" sz="1600" dirty="0"/>
              <a:t>pain_incorrectpose.mp4 (testing video): </a:t>
            </a:r>
            <a:r>
              <a:rPr lang="en-US" sz="1800" dirty="0">
                <a:effectLst/>
                <a:latin typeface="Calibri" panose="020F0502020204030204" pitchFamily="34" charset="0"/>
                <a:ea typeface="DengXian" panose="02010600030101010101" pitchFamily="2" charset="-122"/>
                <a:cs typeface="Times New Roman" panose="02020603050405020304" pitchFamily="18" charset="0"/>
              </a:rPr>
              <a:t>97</a:t>
            </a:r>
            <a:r>
              <a:rPr lang="en-US" sz="1600" dirty="0"/>
              <a:t>% of pain detected frames with an average mean of 3.29 on the predict pain expression.</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SG" sz="1800" dirty="0"/>
          </a:p>
          <a:p>
            <a:pPr lvl="1"/>
            <a:endParaRPr lang="en-SG" sz="1800" dirty="0"/>
          </a:p>
          <a:p>
            <a:pPr marL="457200" lvl="1" indent="0">
              <a:buNone/>
            </a:pPr>
            <a:endParaRPr lang="en-SG" sz="1800" dirty="0"/>
          </a:p>
          <a:p>
            <a:pPr marL="457200" lvl="1" indent="0">
              <a:buNone/>
            </a:pPr>
            <a:endParaRPr lang="en-SG" sz="1800" dirty="0"/>
          </a:p>
          <a:p>
            <a:pPr marL="457200" lvl="1" indent="0">
              <a:buNone/>
            </a:pPr>
            <a:endParaRPr lang="en-SG" sz="1800" dirty="0"/>
          </a:p>
          <a:p>
            <a:pPr marL="457200" lvl="1" indent="0">
              <a:buNone/>
            </a:pPr>
            <a:endParaRPr lang="en-SG" sz="1800" dirty="0"/>
          </a:p>
          <a:p>
            <a:pPr marL="457200" lvl="1" indent="0">
              <a:buNone/>
            </a:pPr>
            <a:endParaRPr lang="en-SG" sz="1800" dirty="0"/>
          </a:p>
          <a:p>
            <a:pPr lvl="1"/>
            <a:endParaRPr lang="en-SG" sz="1800" dirty="0"/>
          </a:p>
          <a:p>
            <a:pPr lvl="1"/>
            <a:endParaRPr lang="en-SG" sz="1800" dirty="0"/>
          </a:p>
        </p:txBody>
      </p:sp>
      <p:pic>
        <p:nvPicPr>
          <p:cNvPr id="4" name="Picture 3">
            <a:extLst>
              <a:ext uri="{FF2B5EF4-FFF2-40B4-BE49-F238E27FC236}">
                <a16:creationId xmlns:a16="http://schemas.microsoft.com/office/drawing/2014/main" id="{5F002D32-6B9D-1DE8-C0CE-10EAF140C59F}"/>
              </a:ext>
            </a:extLst>
          </p:cNvPr>
          <p:cNvPicPr>
            <a:picLocks noChangeAspect="1"/>
          </p:cNvPicPr>
          <p:nvPr/>
        </p:nvPicPr>
        <p:blipFill>
          <a:blip r:embed="rId3"/>
          <a:stretch>
            <a:fillRect/>
          </a:stretch>
        </p:blipFill>
        <p:spPr>
          <a:xfrm>
            <a:off x="215099" y="3126295"/>
            <a:ext cx="4020498" cy="1401974"/>
          </a:xfrm>
          <a:prstGeom prst="rect">
            <a:avLst/>
          </a:prstGeom>
        </p:spPr>
      </p:pic>
      <p:pic>
        <p:nvPicPr>
          <p:cNvPr id="9" name="Picture 8">
            <a:extLst>
              <a:ext uri="{FF2B5EF4-FFF2-40B4-BE49-F238E27FC236}">
                <a16:creationId xmlns:a16="http://schemas.microsoft.com/office/drawing/2014/main" id="{F360B972-A035-F64D-5C9C-E3D0F92090C3}"/>
              </a:ext>
            </a:extLst>
          </p:cNvPr>
          <p:cNvPicPr>
            <a:picLocks noChangeAspect="1"/>
          </p:cNvPicPr>
          <p:nvPr/>
        </p:nvPicPr>
        <p:blipFill>
          <a:blip r:embed="rId4"/>
          <a:stretch>
            <a:fillRect/>
          </a:stretch>
        </p:blipFill>
        <p:spPr>
          <a:xfrm>
            <a:off x="150785" y="4643834"/>
            <a:ext cx="4149125" cy="1458566"/>
          </a:xfrm>
          <a:prstGeom prst="rect">
            <a:avLst/>
          </a:prstGeom>
        </p:spPr>
      </p:pic>
      <p:pic>
        <p:nvPicPr>
          <p:cNvPr id="11" name="Picture 10">
            <a:extLst>
              <a:ext uri="{FF2B5EF4-FFF2-40B4-BE49-F238E27FC236}">
                <a16:creationId xmlns:a16="http://schemas.microsoft.com/office/drawing/2014/main" id="{D63534FB-9840-ABBC-3D9D-5C9CB0156ACA}"/>
              </a:ext>
            </a:extLst>
          </p:cNvPr>
          <p:cNvPicPr>
            <a:picLocks noChangeAspect="1"/>
          </p:cNvPicPr>
          <p:nvPr/>
        </p:nvPicPr>
        <p:blipFill>
          <a:blip r:embed="rId5"/>
          <a:stretch>
            <a:fillRect/>
          </a:stretch>
        </p:blipFill>
        <p:spPr>
          <a:xfrm>
            <a:off x="4908404" y="3108719"/>
            <a:ext cx="4119451" cy="1437127"/>
          </a:xfrm>
          <a:prstGeom prst="rect">
            <a:avLst/>
          </a:prstGeom>
        </p:spPr>
      </p:pic>
      <p:pic>
        <p:nvPicPr>
          <p:cNvPr id="13" name="Picture 12">
            <a:extLst>
              <a:ext uri="{FF2B5EF4-FFF2-40B4-BE49-F238E27FC236}">
                <a16:creationId xmlns:a16="http://schemas.microsoft.com/office/drawing/2014/main" id="{778A9D1F-1F43-6A82-13F3-2CB43A8D1DEA}"/>
              </a:ext>
            </a:extLst>
          </p:cNvPr>
          <p:cNvPicPr>
            <a:picLocks noChangeAspect="1"/>
          </p:cNvPicPr>
          <p:nvPr/>
        </p:nvPicPr>
        <p:blipFill>
          <a:blip r:embed="rId6"/>
          <a:stretch>
            <a:fillRect/>
          </a:stretch>
        </p:blipFill>
        <p:spPr>
          <a:xfrm>
            <a:off x="4867751" y="4665273"/>
            <a:ext cx="4160104" cy="1437127"/>
          </a:xfrm>
          <a:prstGeom prst="rect">
            <a:avLst/>
          </a:prstGeom>
        </p:spPr>
      </p:pic>
      <p:sp>
        <p:nvSpPr>
          <p:cNvPr id="16" name="TextBox 15">
            <a:extLst>
              <a:ext uri="{FF2B5EF4-FFF2-40B4-BE49-F238E27FC236}">
                <a16:creationId xmlns:a16="http://schemas.microsoft.com/office/drawing/2014/main" id="{FE6AB29C-6EB6-A5ED-A856-B8BC922B3A59}"/>
              </a:ext>
            </a:extLst>
          </p:cNvPr>
          <p:cNvSpPr txBox="1"/>
          <p:nvPr/>
        </p:nvSpPr>
        <p:spPr>
          <a:xfrm>
            <a:off x="1652939" y="6142460"/>
            <a:ext cx="2143205" cy="276999"/>
          </a:xfrm>
          <a:prstGeom prst="rect">
            <a:avLst/>
          </a:prstGeom>
          <a:noFill/>
        </p:spPr>
        <p:txBody>
          <a:bodyPr wrap="square" rtlCol="0">
            <a:spAutoFit/>
          </a:bodyPr>
          <a:lstStyle/>
          <a:p>
            <a:r>
              <a:rPr lang="en-US" sz="1200"/>
              <a:t>nopain_correctpose.mp4</a:t>
            </a:r>
            <a:endParaRPr lang="en-SG" sz="1200" err="1">
              <a:solidFill>
                <a:schemeClr val="tx1">
                  <a:lumMod val="75000"/>
                  <a:lumOff val="25000"/>
                </a:schemeClr>
              </a:solidFill>
            </a:endParaRPr>
          </a:p>
        </p:txBody>
      </p:sp>
      <p:sp>
        <p:nvSpPr>
          <p:cNvPr id="17" name="TextBox 16">
            <a:extLst>
              <a:ext uri="{FF2B5EF4-FFF2-40B4-BE49-F238E27FC236}">
                <a16:creationId xmlns:a16="http://schemas.microsoft.com/office/drawing/2014/main" id="{D1204A1E-3CBE-B3D0-B8D5-7ADD8F9F1959}"/>
              </a:ext>
            </a:extLst>
          </p:cNvPr>
          <p:cNvSpPr txBox="1"/>
          <p:nvPr/>
        </p:nvSpPr>
        <p:spPr>
          <a:xfrm>
            <a:off x="6677891" y="6142460"/>
            <a:ext cx="2008226" cy="276999"/>
          </a:xfrm>
          <a:prstGeom prst="rect">
            <a:avLst/>
          </a:prstGeom>
          <a:noFill/>
        </p:spPr>
        <p:txBody>
          <a:bodyPr wrap="square" rtlCol="0">
            <a:spAutoFit/>
          </a:bodyPr>
          <a:lstStyle/>
          <a:p>
            <a:r>
              <a:rPr lang="en-US" sz="1200"/>
              <a:t>pain_incorrectpose.mp4</a:t>
            </a:r>
            <a:endParaRPr lang="en-SG" sz="1200" err="1">
              <a:solidFill>
                <a:schemeClr val="tx1">
                  <a:lumMod val="75000"/>
                  <a:lumOff val="25000"/>
                </a:schemeClr>
              </a:solidFill>
            </a:endParaRPr>
          </a:p>
        </p:txBody>
      </p:sp>
    </p:spTree>
    <p:extLst>
      <p:ext uri="{BB962C8B-B14F-4D97-AF65-F5344CB8AC3E}">
        <p14:creationId xmlns:p14="http://schemas.microsoft.com/office/powerpoint/2010/main" val="166578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Pain Scoring</a:t>
            </a:r>
            <a:endParaRPr lang="en-SG"/>
          </a:p>
        </p:txBody>
      </p:sp>
      <p:sp>
        <p:nvSpPr>
          <p:cNvPr id="3" name="Text Placeholder 2"/>
          <p:cNvSpPr>
            <a:spLocks noGrp="1"/>
          </p:cNvSpPr>
          <p:nvPr>
            <p:ph type="body" sz="quarter" idx="13"/>
          </p:nvPr>
        </p:nvSpPr>
        <p:spPr>
          <a:xfrm>
            <a:off x="507258" y="893238"/>
            <a:ext cx="7886700" cy="5466508"/>
          </a:xfrm>
        </p:spPr>
        <p:txBody>
          <a:bodyPr>
            <a:normAutofit/>
          </a:bodyPr>
          <a:lstStyle/>
          <a:p>
            <a:r>
              <a:rPr lang="en-US" sz="2000"/>
              <a:t>Limitations</a:t>
            </a:r>
            <a:endParaRPr lang="en-US"/>
          </a:p>
          <a:p>
            <a:pPr lvl="1"/>
            <a:r>
              <a:rPr lang="en-US" sz="1600"/>
              <a:t>Any external inconsistency on the images may affect the performance of the model, </a:t>
            </a:r>
            <a:r>
              <a:rPr lang="en-US" sz="1600" err="1"/>
              <a:t>eg</a:t>
            </a:r>
            <a:r>
              <a:rPr lang="en-US" sz="1600"/>
              <a:t> accessories worn on face.</a:t>
            </a:r>
          </a:p>
          <a:p>
            <a:pPr lvl="1"/>
            <a:r>
              <a:rPr lang="en-US" sz="1600"/>
              <a:t>Lighting effect and resolution of the face captured.</a:t>
            </a:r>
          </a:p>
          <a:p>
            <a:pPr lvl="1"/>
            <a:r>
              <a:rPr lang="en-US" sz="1600"/>
              <a:t>Overfitting of the deep learning model.</a:t>
            </a:r>
          </a:p>
          <a:p>
            <a:pPr lvl="1"/>
            <a:endParaRPr lang="en-US" sz="1600"/>
          </a:p>
          <a:p>
            <a:r>
              <a:rPr lang="en-US" sz="2000"/>
              <a:t>Possible Solutions:</a:t>
            </a:r>
          </a:p>
          <a:p>
            <a:pPr lvl="1"/>
            <a:r>
              <a:rPr lang="en-US" sz="1600"/>
              <a:t>Machine Learning Feature Extraction: LBP, </a:t>
            </a:r>
            <a:r>
              <a:rPr lang="en-US" sz="1600" err="1"/>
              <a:t>HoG</a:t>
            </a:r>
            <a:r>
              <a:rPr lang="en-US" sz="1600"/>
              <a:t>, Face Mesh.</a:t>
            </a:r>
          </a:p>
          <a:p>
            <a:pPr lvl="1"/>
            <a:r>
              <a:rPr lang="en-US" sz="1600"/>
              <a:t>Expansion of the image database.</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SG" sz="1800"/>
          </a:p>
          <a:p>
            <a:pPr lvl="1"/>
            <a:endParaRPr lang="en-SG" sz="1800"/>
          </a:p>
          <a:p>
            <a:pPr marL="457200" lvl="1" indent="0">
              <a:buNone/>
            </a:pPr>
            <a:endParaRPr lang="en-SG" sz="1800"/>
          </a:p>
          <a:p>
            <a:pPr marL="457200" lvl="1" indent="0">
              <a:buNone/>
            </a:pPr>
            <a:endParaRPr lang="en-SG" sz="1800"/>
          </a:p>
          <a:p>
            <a:pPr marL="457200" lvl="1" indent="0">
              <a:buNone/>
            </a:pPr>
            <a:endParaRPr lang="en-SG" sz="1800"/>
          </a:p>
          <a:p>
            <a:pPr marL="457200" lvl="1" indent="0">
              <a:buNone/>
            </a:pPr>
            <a:endParaRPr lang="en-SG" sz="1800"/>
          </a:p>
          <a:p>
            <a:pPr marL="457200" lvl="1" indent="0">
              <a:buNone/>
            </a:pPr>
            <a:endParaRPr lang="en-SG" sz="1800"/>
          </a:p>
          <a:p>
            <a:pPr lvl="1"/>
            <a:endParaRPr lang="en-SG" sz="1800"/>
          </a:p>
          <a:p>
            <a:pPr lvl="1"/>
            <a:endParaRPr lang="en-SG" sz="1800"/>
          </a:p>
        </p:txBody>
      </p:sp>
    </p:spTree>
    <p:extLst>
      <p:ext uri="{BB962C8B-B14F-4D97-AF65-F5344CB8AC3E}">
        <p14:creationId xmlns:p14="http://schemas.microsoft.com/office/powerpoint/2010/main" val="374069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491C-0043-06FC-29B2-67E52B26F429}"/>
              </a:ext>
            </a:extLst>
          </p:cNvPr>
          <p:cNvSpPr>
            <a:spLocks noGrp="1"/>
          </p:cNvSpPr>
          <p:nvPr>
            <p:ph type="ctrTitle"/>
          </p:nvPr>
        </p:nvSpPr>
        <p:spPr/>
        <p:txBody>
          <a:bodyPr/>
          <a:lstStyle/>
          <a:p>
            <a:r>
              <a:rPr lang="en-SG"/>
              <a:t>Exercise scoring</a:t>
            </a:r>
          </a:p>
        </p:txBody>
      </p:sp>
      <p:sp>
        <p:nvSpPr>
          <p:cNvPr id="3" name="Subtitle 2">
            <a:extLst>
              <a:ext uri="{FF2B5EF4-FFF2-40B4-BE49-F238E27FC236}">
                <a16:creationId xmlns:a16="http://schemas.microsoft.com/office/drawing/2014/main" id="{0A8E44F3-25E0-8BA4-E201-5593E47C1402}"/>
              </a:ext>
            </a:extLst>
          </p:cNvPr>
          <p:cNvSpPr>
            <a:spLocks noGrp="1"/>
          </p:cNvSpPr>
          <p:nvPr>
            <p:ph type="subTitle" idx="1"/>
          </p:nvPr>
        </p:nvSpPr>
        <p:spPr/>
        <p:txBody>
          <a:bodyPr/>
          <a:lstStyle/>
          <a:p>
            <a:endParaRPr lang="en-SG"/>
          </a:p>
        </p:txBody>
      </p:sp>
      <p:sp>
        <p:nvSpPr>
          <p:cNvPr id="4" name="Slide Number Placeholder 3">
            <a:extLst>
              <a:ext uri="{FF2B5EF4-FFF2-40B4-BE49-F238E27FC236}">
                <a16:creationId xmlns:a16="http://schemas.microsoft.com/office/drawing/2014/main" id="{D6CA9EFC-016C-DB71-C92E-7A8BF75199C0}"/>
              </a:ext>
            </a:extLst>
          </p:cNvPr>
          <p:cNvSpPr>
            <a:spLocks noGrp="1"/>
          </p:cNvSpPr>
          <p:nvPr>
            <p:ph type="sldNum" sz="quarter" idx="4"/>
          </p:nvPr>
        </p:nvSpPr>
        <p:spPr/>
        <p:txBody>
          <a:bodyPr/>
          <a:lstStyle/>
          <a:p>
            <a:r>
              <a:rPr lang="en-SG"/>
              <a:t>Page </a:t>
            </a:r>
            <a:fld id="{2F63C605-4FC6-46DE-BC90-871762EA3F52}" type="slidenum">
              <a:rPr lang="en-SG" smtClean="0"/>
              <a:pPr/>
              <a:t>12</a:t>
            </a:fld>
            <a:endParaRPr lang="en-SG"/>
          </a:p>
        </p:txBody>
      </p:sp>
    </p:spTree>
    <p:extLst>
      <p:ext uri="{BB962C8B-B14F-4D97-AF65-F5344CB8AC3E}">
        <p14:creationId xmlns:p14="http://schemas.microsoft.com/office/powerpoint/2010/main" val="278325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Scoring</a:t>
            </a:r>
            <a:endParaRPr lang="en-SG"/>
          </a:p>
        </p:txBody>
      </p:sp>
      <p:sp>
        <p:nvSpPr>
          <p:cNvPr id="3" name="Text Placeholder 2"/>
          <p:cNvSpPr>
            <a:spLocks noGrp="1"/>
          </p:cNvSpPr>
          <p:nvPr>
            <p:ph type="body" sz="quarter" idx="13"/>
          </p:nvPr>
        </p:nvSpPr>
        <p:spPr>
          <a:xfrm>
            <a:off x="498021" y="915818"/>
            <a:ext cx="7886700" cy="5325847"/>
          </a:xfrm>
        </p:spPr>
        <p:txBody>
          <a:bodyPr>
            <a:normAutofit/>
          </a:bodyPr>
          <a:lstStyle/>
          <a:p>
            <a:r>
              <a:rPr lang="en-US" sz="2000"/>
              <a:t>Literature Review - datasets</a:t>
            </a:r>
          </a:p>
          <a:p>
            <a:pPr marL="0" indent="0">
              <a:buNone/>
            </a:pPr>
            <a:endParaRPr lang="en-US" sz="2000"/>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13</a:t>
            </a:fld>
            <a:endParaRPr lang="en-SG"/>
          </a:p>
        </p:txBody>
      </p:sp>
      <p:graphicFrame>
        <p:nvGraphicFramePr>
          <p:cNvPr id="5" name="Table 4">
            <a:extLst>
              <a:ext uri="{FF2B5EF4-FFF2-40B4-BE49-F238E27FC236}">
                <a16:creationId xmlns:a16="http://schemas.microsoft.com/office/drawing/2014/main" id="{8ACAA354-6427-D679-249B-E1658F11D790}"/>
              </a:ext>
            </a:extLst>
          </p:cNvPr>
          <p:cNvGraphicFramePr>
            <a:graphicFrameLocks noGrp="1"/>
          </p:cNvGraphicFramePr>
          <p:nvPr/>
        </p:nvGraphicFramePr>
        <p:xfrm>
          <a:off x="912776" y="1513919"/>
          <a:ext cx="7318448" cy="3235567"/>
        </p:xfrm>
        <a:graphic>
          <a:graphicData uri="http://schemas.openxmlformats.org/drawingml/2006/table">
            <a:tbl>
              <a:tblPr firstRow="1" firstCol="1" bandRow="1">
                <a:tableStyleId>{D113A9D2-9D6B-4929-AA2D-F23B5EE8CBE7}</a:tableStyleId>
              </a:tblPr>
              <a:tblGrid>
                <a:gridCol w="1829612">
                  <a:extLst>
                    <a:ext uri="{9D8B030D-6E8A-4147-A177-3AD203B41FA5}">
                      <a16:colId xmlns:a16="http://schemas.microsoft.com/office/drawing/2014/main" val="555755666"/>
                    </a:ext>
                  </a:extLst>
                </a:gridCol>
                <a:gridCol w="1829612">
                  <a:extLst>
                    <a:ext uri="{9D8B030D-6E8A-4147-A177-3AD203B41FA5}">
                      <a16:colId xmlns:a16="http://schemas.microsoft.com/office/drawing/2014/main" val="1225904596"/>
                    </a:ext>
                  </a:extLst>
                </a:gridCol>
                <a:gridCol w="1829612">
                  <a:extLst>
                    <a:ext uri="{9D8B030D-6E8A-4147-A177-3AD203B41FA5}">
                      <a16:colId xmlns:a16="http://schemas.microsoft.com/office/drawing/2014/main" val="2031506674"/>
                    </a:ext>
                  </a:extLst>
                </a:gridCol>
                <a:gridCol w="1829612">
                  <a:extLst>
                    <a:ext uri="{9D8B030D-6E8A-4147-A177-3AD203B41FA5}">
                      <a16:colId xmlns:a16="http://schemas.microsoft.com/office/drawing/2014/main" val="1040966700"/>
                    </a:ext>
                  </a:extLst>
                </a:gridCol>
              </a:tblGrid>
              <a:tr h="150475">
                <a:tc>
                  <a:txBody>
                    <a:bodyPr/>
                    <a:lstStyle/>
                    <a:p>
                      <a:pPr>
                        <a:lnSpc>
                          <a:spcPct val="107000"/>
                        </a:lnSpc>
                        <a:spcAft>
                          <a:spcPts val="800"/>
                        </a:spcAft>
                      </a:pPr>
                      <a:r>
                        <a:rPr lang="en-SG" sz="1100">
                          <a:effectLst/>
                        </a:rPr>
                        <a:t>Dataset name</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Type of exercises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Details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Data sources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6509409"/>
                  </a:ext>
                </a:extLst>
              </a:tr>
              <a:tr h="625788">
                <a:tc>
                  <a:txBody>
                    <a:bodyPr/>
                    <a:lstStyle/>
                    <a:p>
                      <a:pPr>
                        <a:lnSpc>
                          <a:spcPct val="107000"/>
                        </a:lnSpc>
                        <a:spcAft>
                          <a:spcPts val="800"/>
                        </a:spcAft>
                      </a:pPr>
                      <a:r>
                        <a:rPr lang="en-SG" sz="1100">
                          <a:effectLst/>
                        </a:rPr>
                        <a:t>SPHERESitStand2015 (Tao et al., 2016)</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Sit to stand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109 sequences, 10 individuals, restricted knee, hip, freezing</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Kinect/ Kinect SDK, </a:t>
                      </a:r>
                      <a:r>
                        <a:rPr lang="en-SG" sz="1100" err="1">
                          <a:effectLst/>
                        </a:rPr>
                        <a:t>OpenNI</a:t>
                      </a:r>
                      <a:r>
                        <a:rPr lang="en-SG" sz="1100">
                          <a:effectLst/>
                        </a:rPr>
                        <a:t> SDK skeleton</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05270285"/>
                  </a:ext>
                </a:extLst>
              </a:tr>
              <a:tr h="557085">
                <a:tc>
                  <a:txBody>
                    <a:bodyPr/>
                    <a:lstStyle/>
                    <a:p>
                      <a:pPr>
                        <a:lnSpc>
                          <a:spcPct val="107000"/>
                        </a:lnSpc>
                        <a:spcAft>
                          <a:spcPts val="800"/>
                        </a:spcAft>
                      </a:pPr>
                      <a:r>
                        <a:rPr lang="en-SG" sz="1100">
                          <a:effectLst/>
                        </a:rPr>
                        <a:t>TRSP (</a:t>
                      </a:r>
                      <a:r>
                        <a:rPr lang="en-SG" sz="1100" err="1">
                          <a:effectLst/>
                        </a:rPr>
                        <a:t>Dolatabadi</a:t>
                      </a:r>
                      <a:r>
                        <a:rPr lang="en-SG" sz="1100">
                          <a:effectLst/>
                        </a:rPr>
                        <a:t> et al., 2017)</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Stroke, compensatory movement</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10 healthy, 10 stroke 4 compensatory movements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Kinect, Haptic robot/ Kinect SDK skeleton</a:t>
                      </a:r>
                    </a:p>
                    <a:p>
                      <a:pPr algn="ctr">
                        <a:lnSpc>
                          <a:spcPct val="107000"/>
                        </a:lnSpc>
                        <a:spcAft>
                          <a:spcPts val="800"/>
                        </a:spcAft>
                      </a:pPr>
                      <a:r>
                        <a:rPr lang="en-SG" sz="11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08798453"/>
                  </a:ext>
                </a:extLst>
              </a:tr>
              <a:tr h="715523">
                <a:tc>
                  <a:txBody>
                    <a:bodyPr/>
                    <a:lstStyle/>
                    <a:p>
                      <a:pPr>
                        <a:lnSpc>
                          <a:spcPct val="107000"/>
                        </a:lnSpc>
                        <a:spcAft>
                          <a:spcPts val="800"/>
                        </a:spcAft>
                      </a:pPr>
                      <a:r>
                        <a:rPr lang="en-SG" sz="1100">
                          <a:effectLst/>
                        </a:rPr>
                        <a:t>Parkinson’s pose estimation (Li et al., 2018b)</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PD, LID, UPDRS assessment tasks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526 sequence, PD, LID patients, 4 UPDRS assessment tasks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RGB Camera/ CPM (Wei et al., 2016) skeleton</a:t>
                      </a:r>
                    </a:p>
                    <a:p>
                      <a:pPr indent="457200">
                        <a:lnSpc>
                          <a:spcPct val="107000"/>
                        </a:lnSpc>
                        <a:spcAft>
                          <a:spcPts val="800"/>
                        </a:spcAft>
                      </a:pPr>
                      <a:r>
                        <a:rPr lang="en-SG" sz="11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99946129"/>
                  </a:ext>
                </a:extLst>
              </a:tr>
              <a:tr h="467351">
                <a:tc>
                  <a:txBody>
                    <a:bodyPr/>
                    <a:lstStyle/>
                    <a:p>
                      <a:pPr>
                        <a:lnSpc>
                          <a:spcPct val="107000"/>
                        </a:lnSpc>
                        <a:spcAft>
                          <a:spcPts val="800"/>
                        </a:spcAft>
                      </a:pPr>
                      <a:r>
                        <a:rPr lang="en-SG" sz="1100">
                          <a:effectLst/>
                        </a:rPr>
                        <a:t>UI-PRMD (</a:t>
                      </a:r>
                      <a:r>
                        <a:rPr lang="en-SG" sz="1100" err="1">
                          <a:effectLst/>
                        </a:rPr>
                        <a:t>Vakanski</a:t>
                      </a:r>
                      <a:r>
                        <a:rPr lang="en-SG" sz="1100">
                          <a:effectLst/>
                        </a:rPr>
                        <a:t> et al., 2018)</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General rehabilitation exercises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10 subjects, 10 exercises, 10 repetitions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Kinect Vicon/ Kinect SDK skeleton</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99685680"/>
                  </a:ext>
                </a:extLst>
              </a:tr>
              <a:tr h="625788">
                <a:tc>
                  <a:txBody>
                    <a:bodyPr/>
                    <a:lstStyle/>
                    <a:p>
                      <a:pPr>
                        <a:lnSpc>
                          <a:spcPct val="107000"/>
                        </a:lnSpc>
                        <a:spcAft>
                          <a:spcPts val="800"/>
                        </a:spcAft>
                      </a:pPr>
                      <a:r>
                        <a:rPr lang="en-SG" sz="1100">
                          <a:solidFill>
                            <a:srgbClr val="92D050"/>
                          </a:solidFill>
                          <a:effectLst/>
                        </a:rPr>
                        <a:t>KIMORE Dataset (</a:t>
                      </a:r>
                      <a:r>
                        <a:rPr lang="en-SG" sz="1100" err="1">
                          <a:solidFill>
                            <a:srgbClr val="92D050"/>
                          </a:solidFill>
                          <a:effectLst/>
                        </a:rPr>
                        <a:t>Capecci</a:t>
                      </a:r>
                      <a:r>
                        <a:rPr lang="en-SG" sz="1100">
                          <a:solidFill>
                            <a:srgbClr val="92D050"/>
                          </a:solidFill>
                          <a:effectLst/>
                        </a:rPr>
                        <a:t> et al., 2019)</a:t>
                      </a:r>
                      <a:endParaRPr lang="en-SG" sz="11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solidFill>
                            <a:srgbClr val="92D050"/>
                          </a:solidFill>
                          <a:effectLst/>
                        </a:rPr>
                        <a:t>Stroke, PD, back pain exercises</a:t>
                      </a:r>
                      <a:endParaRPr lang="en-SG" sz="11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solidFill>
                            <a:srgbClr val="92D050"/>
                          </a:solidFill>
                          <a:effectLst/>
                        </a:rPr>
                        <a:t>44 healthy, 34 patient subjects, 5 exercises 5 repetitions</a:t>
                      </a:r>
                      <a:endParaRPr lang="en-SG" sz="11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solidFill>
                            <a:srgbClr val="92D050"/>
                          </a:solidFill>
                          <a:effectLst/>
                        </a:rPr>
                        <a:t>Kinect/ RGB, depth, skeleton</a:t>
                      </a:r>
                      <a:endParaRPr lang="en-SG" sz="11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6389542"/>
                  </a:ext>
                </a:extLst>
              </a:tr>
            </a:tbl>
          </a:graphicData>
        </a:graphic>
      </p:graphicFrame>
    </p:spTree>
    <p:extLst>
      <p:ext uri="{BB962C8B-B14F-4D97-AF65-F5344CB8AC3E}">
        <p14:creationId xmlns:p14="http://schemas.microsoft.com/office/powerpoint/2010/main" val="905386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Scoring</a:t>
            </a:r>
            <a:endParaRPr lang="en-SG"/>
          </a:p>
        </p:txBody>
      </p:sp>
      <p:sp>
        <p:nvSpPr>
          <p:cNvPr id="3" name="Text Placeholder 2"/>
          <p:cNvSpPr>
            <a:spLocks noGrp="1"/>
          </p:cNvSpPr>
          <p:nvPr>
            <p:ph type="body" sz="quarter" idx="13"/>
          </p:nvPr>
        </p:nvSpPr>
        <p:spPr>
          <a:xfrm>
            <a:off x="498021" y="915818"/>
            <a:ext cx="7886700" cy="5325847"/>
          </a:xfrm>
        </p:spPr>
        <p:txBody>
          <a:bodyPr>
            <a:normAutofit/>
          </a:bodyPr>
          <a:lstStyle/>
          <a:p>
            <a:r>
              <a:rPr lang="en-US" sz="2000"/>
              <a:t>Literature Review - approaches</a:t>
            </a:r>
          </a:p>
          <a:p>
            <a:pPr marL="0" indent="0">
              <a:buNone/>
            </a:pPr>
            <a:endParaRPr lang="en-US" sz="2000"/>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14</a:t>
            </a:fld>
            <a:endParaRPr lang="en-SG"/>
          </a:p>
        </p:txBody>
      </p:sp>
      <p:graphicFrame>
        <p:nvGraphicFramePr>
          <p:cNvPr id="6" name="Table 5">
            <a:extLst>
              <a:ext uri="{FF2B5EF4-FFF2-40B4-BE49-F238E27FC236}">
                <a16:creationId xmlns:a16="http://schemas.microsoft.com/office/drawing/2014/main" id="{55A48FF3-B4CB-0E01-1430-9006C9DC4E81}"/>
              </a:ext>
            </a:extLst>
          </p:cNvPr>
          <p:cNvGraphicFramePr>
            <a:graphicFrameLocks noGrp="1"/>
          </p:cNvGraphicFramePr>
          <p:nvPr/>
        </p:nvGraphicFramePr>
        <p:xfrm>
          <a:off x="1151579" y="1401241"/>
          <a:ext cx="6579584" cy="5005578"/>
        </p:xfrm>
        <a:graphic>
          <a:graphicData uri="http://schemas.openxmlformats.org/drawingml/2006/table">
            <a:tbl>
              <a:tblPr firstRow="1" firstCol="1" bandRow="1">
                <a:tableStyleId>{D113A9D2-9D6B-4929-AA2D-F23B5EE8CBE7}</a:tableStyleId>
              </a:tblPr>
              <a:tblGrid>
                <a:gridCol w="1644896">
                  <a:extLst>
                    <a:ext uri="{9D8B030D-6E8A-4147-A177-3AD203B41FA5}">
                      <a16:colId xmlns:a16="http://schemas.microsoft.com/office/drawing/2014/main" val="1467192251"/>
                    </a:ext>
                  </a:extLst>
                </a:gridCol>
                <a:gridCol w="1644896">
                  <a:extLst>
                    <a:ext uri="{9D8B030D-6E8A-4147-A177-3AD203B41FA5}">
                      <a16:colId xmlns:a16="http://schemas.microsoft.com/office/drawing/2014/main" val="1647199345"/>
                    </a:ext>
                  </a:extLst>
                </a:gridCol>
                <a:gridCol w="1644896">
                  <a:extLst>
                    <a:ext uri="{9D8B030D-6E8A-4147-A177-3AD203B41FA5}">
                      <a16:colId xmlns:a16="http://schemas.microsoft.com/office/drawing/2014/main" val="3658046"/>
                    </a:ext>
                  </a:extLst>
                </a:gridCol>
                <a:gridCol w="1644896">
                  <a:extLst>
                    <a:ext uri="{9D8B030D-6E8A-4147-A177-3AD203B41FA5}">
                      <a16:colId xmlns:a16="http://schemas.microsoft.com/office/drawing/2014/main" val="3985859055"/>
                    </a:ext>
                  </a:extLst>
                </a:gridCol>
              </a:tblGrid>
              <a:tr h="93596">
                <a:tc>
                  <a:txBody>
                    <a:bodyPr/>
                    <a:lstStyle/>
                    <a:p>
                      <a:pPr>
                        <a:lnSpc>
                          <a:spcPct val="107000"/>
                        </a:lnSpc>
                        <a:spcAft>
                          <a:spcPts val="800"/>
                        </a:spcAft>
                      </a:pPr>
                      <a:r>
                        <a:rPr lang="en-SG" sz="1000">
                          <a:effectLst/>
                        </a:rPr>
                        <a:t>Name</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a:lnSpc>
                          <a:spcPct val="107000"/>
                        </a:lnSpc>
                        <a:spcAft>
                          <a:spcPts val="800"/>
                        </a:spcAft>
                      </a:pPr>
                      <a:r>
                        <a:rPr lang="en-SG" sz="1000">
                          <a:effectLst/>
                        </a:rPr>
                        <a:t>Technology</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a:lnSpc>
                          <a:spcPct val="107000"/>
                        </a:lnSpc>
                        <a:spcAft>
                          <a:spcPts val="800"/>
                        </a:spcAft>
                      </a:pPr>
                      <a:r>
                        <a:rPr lang="en-SG" sz="1000">
                          <a:effectLst/>
                        </a:rPr>
                        <a:t>Strengths</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a:lnSpc>
                          <a:spcPct val="107000"/>
                        </a:lnSpc>
                        <a:spcAft>
                          <a:spcPts val="800"/>
                        </a:spcAft>
                      </a:pPr>
                      <a:r>
                        <a:rPr lang="en-SG" sz="1000">
                          <a:effectLst/>
                        </a:rPr>
                        <a:t>Weaknesses</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extLst>
                  <a:ext uri="{0D108BD9-81ED-4DB2-BD59-A6C34878D82A}">
                    <a16:rowId xmlns:a16="http://schemas.microsoft.com/office/drawing/2014/main" val="2509268749"/>
                  </a:ext>
                </a:extLst>
              </a:tr>
              <a:tr h="877027">
                <a:tc>
                  <a:txBody>
                    <a:bodyPr/>
                    <a:lstStyle/>
                    <a:p>
                      <a:pPr>
                        <a:lnSpc>
                          <a:spcPct val="107000"/>
                        </a:lnSpc>
                        <a:spcAft>
                          <a:spcPts val="800"/>
                        </a:spcAft>
                      </a:pPr>
                      <a:r>
                        <a:rPr lang="en-SG" sz="1000">
                          <a:effectLst/>
                        </a:rPr>
                        <a:t>Yoga tutor visualization and analysis using SURF algorithm</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a:lnSpc>
                          <a:spcPct val="107000"/>
                        </a:lnSpc>
                        <a:spcAft>
                          <a:spcPts val="800"/>
                        </a:spcAft>
                      </a:pPr>
                      <a:r>
                        <a:rPr lang="en-SG" sz="1000">
                          <a:effectLst/>
                        </a:rPr>
                        <a:t>SURF</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marL="342900" lvl="0" indent="-342900">
                        <a:lnSpc>
                          <a:spcPct val="107000"/>
                        </a:lnSpc>
                        <a:buFont typeface="Symbol" panose="05050102010706020507" pitchFamily="18" charset="2"/>
                        <a:buChar char=""/>
                      </a:pPr>
                      <a:r>
                        <a:rPr lang="en-SG" sz="1000">
                          <a:effectLst/>
                        </a:rPr>
                        <a:t>Fast feature extraction</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marL="342900" lvl="0" indent="-342900">
                        <a:lnSpc>
                          <a:spcPct val="107000"/>
                        </a:lnSpc>
                        <a:spcAft>
                          <a:spcPts val="800"/>
                        </a:spcAft>
                        <a:buFont typeface="Symbol" panose="05050102010706020507" pitchFamily="18" charset="2"/>
                        <a:buChar char=""/>
                      </a:pPr>
                      <a:r>
                        <a:rPr lang="en-SG" sz="1000">
                          <a:effectLst/>
                        </a:rPr>
                        <a:t>Newer, more accurate methods to obtain keypoints via Deep Learning (OpenPose, BlazePose) are available</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extLst>
                  <a:ext uri="{0D108BD9-81ED-4DB2-BD59-A6C34878D82A}">
                    <a16:rowId xmlns:a16="http://schemas.microsoft.com/office/drawing/2014/main" val="1669844502"/>
                  </a:ext>
                </a:extLst>
              </a:tr>
              <a:tr h="877027">
                <a:tc>
                  <a:txBody>
                    <a:bodyPr/>
                    <a:lstStyle/>
                    <a:p>
                      <a:pPr>
                        <a:lnSpc>
                          <a:spcPct val="107000"/>
                        </a:lnSpc>
                        <a:spcAft>
                          <a:spcPts val="800"/>
                        </a:spcAft>
                      </a:pPr>
                      <a:r>
                        <a:rPr lang="en-SG" sz="1000">
                          <a:effectLst/>
                        </a:rPr>
                        <a:t>Development of a yoga posture coaching system using an interactive display based on transfer learning</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a:lnSpc>
                          <a:spcPct val="107000"/>
                        </a:lnSpc>
                        <a:spcAft>
                          <a:spcPts val="800"/>
                        </a:spcAft>
                      </a:pPr>
                      <a:r>
                        <a:rPr lang="en-SG" sz="1000">
                          <a:effectLst/>
                        </a:rPr>
                        <a:t>Keypoint angle-based</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marL="342900" lvl="0" indent="-342900">
                        <a:lnSpc>
                          <a:spcPct val="107000"/>
                        </a:lnSpc>
                        <a:buFont typeface="Symbol" panose="05050102010706020507" pitchFamily="18" charset="2"/>
                        <a:buChar char=""/>
                      </a:pPr>
                      <a:r>
                        <a:rPr lang="en-SG" sz="1000">
                          <a:effectLst/>
                        </a:rPr>
                        <a:t>Computationally cheap (logic-based solution)</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marL="342900" lvl="0" indent="-342900">
                        <a:lnSpc>
                          <a:spcPct val="107000"/>
                        </a:lnSpc>
                        <a:spcAft>
                          <a:spcPts val="800"/>
                        </a:spcAft>
                        <a:buFont typeface="Symbol" panose="05050102010706020507" pitchFamily="18" charset="2"/>
                        <a:buChar char=""/>
                      </a:pPr>
                      <a:r>
                        <a:rPr lang="en-SG" sz="1000">
                          <a:effectLst/>
                        </a:rPr>
                        <a:t>Possibility of oversimplifying the problem of scoring rehabilitation exercise performance to one variable: joint angles</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extLst>
                  <a:ext uri="{0D108BD9-81ED-4DB2-BD59-A6C34878D82A}">
                    <a16:rowId xmlns:a16="http://schemas.microsoft.com/office/drawing/2014/main" val="3402211431"/>
                  </a:ext>
                </a:extLst>
              </a:tr>
              <a:tr h="1043420">
                <a:tc>
                  <a:txBody>
                    <a:bodyPr/>
                    <a:lstStyle/>
                    <a:p>
                      <a:pPr>
                        <a:lnSpc>
                          <a:spcPct val="107000"/>
                        </a:lnSpc>
                        <a:spcAft>
                          <a:spcPts val="800"/>
                        </a:spcAft>
                      </a:pPr>
                      <a:r>
                        <a:rPr lang="en-SG" sz="1000">
                          <a:effectLst/>
                        </a:rPr>
                        <a:t>Tele-</a:t>
                      </a:r>
                      <a:r>
                        <a:rPr lang="en-SG" sz="1000" err="1">
                          <a:effectLst/>
                        </a:rPr>
                        <a:t>EvalNet</a:t>
                      </a:r>
                      <a:r>
                        <a:rPr lang="en-SG" sz="1000">
                          <a:effectLst/>
                        </a:rPr>
                        <a:t>: A Low-cost, Teleconsultation System for Home based Rehabilitation of Stroke Survivors using Multiscale CNN-LSTM Architecture</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a:lnSpc>
                          <a:spcPct val="107000"/>
                        </a:lnSpc>
                        <a:spcAft>
                          <a:spcPts val="800"/>
                        </a:spcAft>
                      </a:pPr>
                      <a:r>
                        <a:rPr lang="en-SG" sz="1000">
                          <a:effectLst/>
                        </a:rPr>
                        <a:t>Multiscale CNN-LSTM</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marL="342900" lvl="0" indent="-342900">
                        <a:lnSpc>
                          <a:spcPct val="107000"/>
                        </a:lnSpc>
                        <a:buFont typeface="Symbol" panose="05050102010706020507" pitchFamily="18" charset="2"/>
                        <a:buChar char=""/>
                      </a:pPr>
                      <a:r>
                        <a:rPr lang="en-SG" sz="1000">
                          <a:effectLst/>
                        </a:rPr>
                        <a:t>CNN works as a feature extractor before running LSTM which has capability to accept variable input lengths</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marL="342900" lvl="0" indent="-342900">
                        <a:lnSpc>
                          <a:spcPct val="107000"/>
                        </a:lnSpc>
                        <a:spcAft>
                          <a:spcPts val="800"/>
                        </a:spcAft>
                        <a:buFont typeface="Symbol" panose="05050102010706020507" pitchFamily="18" charset="2"/>
                        <a:buChar char=""/>
                      </a:pPr>
                      <a:r>
                        <a:rPr lang="en-SG" sz="1000">
                          <a:effectLst/>
                        </a:rPr>
                        <a:t>Unsure if features extracted by CNN are the best for modelling the problem (Black box)</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extLst>
                  <a:ext uri="{0D108BD9-81ED-4DB2-BD59-A6C34878D82A}">
                    <a16:rowId xmlns:a16="http://schemas.microsoft.com/office/drawing/2014/main" val="860054458"/>
                  </a:ext>
                </a:extLst>
              </a:tr>
              <a:tr h="779099">
                <a:tc>
                  <a:txBody>
                    <a:bodyPr/>
                    <a:lstStyle/>
                    <a:p>
                      <a:pPr>
                        <a:lnSpc>
                          <a:spcPct val="107000"/>
                        </a:lnSpc>
                        <a:spcAft>
                          <a:spcPts val="800"/>
                        </a:spcAft>
                      </a:pPr>
                      <a:r>
                        <a:rPr lang="en-SG" sz="1000">
                          <a:effectLst/>
                        </a:rPr>
                        <a:t>Spatial Temporal Graph Convolutional Networks for Skeleton-Based Action Recognition</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a:lnSpc>
                          <a:spcPct val="107000"/>
                        </a:lnSpc>
                        <a:spcAft>
                          <a:spcPts val="800"/>
                        </a:spcAft>
                      </a:pPr>
                      <a:r>
                        <a:rPr lang="en-SG" sz="1000">
                          <a:effectLst/>
                        </a:rPr>
                        <a:t>Spatial Temporal Graph Convolutional Networks (ST-GCN)</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marL="342900" lvl="0" indent="-342900">
                        <a:lnSpc>
                          <a:spcPct val="107000"/>
                        </a:lnSpc>
                        <a:buFont typeface="Symbol" panose="05050102010706020507" pitchFamily="18" charset="2"/>
                        <a:buChar char=""/>
                      </a:pPr>
                      <a:r>
                        <a:rPr lang="en-SG" sz="1000">
                          <a:effectLst/>
                        </a:rPr>
                        <a:t>Leveraging natural connection between joints lead to better feature extraction (Less of a black box)</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marL="342900" lvl="0" indent="-342900">
                        <a:lnSpc>
                          <a:spcPct val="107000"/>
                        </a:lnSpc>
                        <a:spcAft>
                          <a:spcPts val="800"/>
                        </a:spcAft>
                        <a:buFont typeface="Symbol" panose="05050102010706020507" pitchFamily="18" charset="2"/>
                        <a:buChar char=""/>
                      </a:pPr>
                      <a:r>
                        <a:rPr lang="en-SG" sz="1000">
                          <a:effectLst/>
                        </a:rPr>
                        <a:t>Cannot accept variable length inputs</a:t>
                      </a:r>
                      <a:endParaRPr lang="en-SG" sz="1000">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extLst>
                  <a:ext uri="{0D108BD9-81ED-4DB2-BD59-A6C34878D82A}">
                    <a16:rowId xmlns:a16="http://schemas.microsoft.com/office/drawing/2014/main" val="3940535540"/>
                  </a:ext>
                </a:extLst>
              </a:tr>
              <a:tr h="681169">
                <a:tc>
                  <a:txBody>
                    <a:bodyPr/>
                    <a:lstStyle/>
                    <a:p>
                      <a:pPr>
                        <a:lnSpc>
                          <a:spcPct val="107000"/>
                        </a:lnSpc>
                        <a:spcAft>
                          <a:spcPts val="800"/>
                        </a:spcAft>
                      </a:pPr>
                      <a:r>
                        <a:rPr lang="en-SG" sz="1000">
                          <a:solidFill>
                            <a:srgbClr val="92D050"/>
                          </a:solidFill>
                          <a:effectLst/>
                        </a:rPr>
                        <a:t>Graph Convolutional Networks for Assessment of Physical Rehabilitation Exercises</a:t>
                      </a:r>
                      <a:endParaRPr lang="en-SG" sz="10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a:lnSpc>
                          <a:spcPct val="107000"/>
                        </a:lnSpc>
                        <a:spcAft>
                          <a:spcPts val="800"/>
                        </a:spcAft>
                      </a:pPr>
                      <a:r>
                        <a:rPr lang="en-SG" sz="1000">
                          <a:solidFill>
                            <a:srgbClr val="92D050"/>
                          </a:solidFill>
                          <a:effectLst/>
                        </a:rPr>
                        <a:t>ST-GCN-LSTM</a:t>
                      </a:r>
                      <a:endParaRPr lang="en-SG" sz="10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marL="342900" lvl="0" indent="-342900">
                        <a:lnSpc>
                          <a:spcPct val="107000"/>
                        </a:lnSpc>
                        <a:spcAft>
                          <a:spcPts val="800"/>
                        </a:spcAft>
                        <a:buFont typeface="Symbol" panose="05050102010706020507" pitchFamily="18" charset="2"/>
                        <a:buChar char=""/>
                      </a:pPr>
                      <a:r>
                        <a:rPr lang="en-SG" sz="1000">
                          <a:solidFill>
                            <a:srgbClr val="92D050"/>
                          </a:solidFill>
                          <a:effectLst/>
                        </a:rPr>
                        <a:t>Combining the feature extraction from GCN with variable length input capability of LSTM</a:t>
                      </a:r>
                      <a:endParaRPr lang="en-SG" sz="10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tc>
                  <a:txBody>
                    <a:bodyPr/>
                    <a:lstStyle/>
                    <a:p>
                      <a:pPr>
                        <a:lnSpc>
                          <a:spcPct val="107000"/>
                        </a:lnSpc>
                        <a:spcAft>
                          <a:spcPts val="800"/>
                        </a:spcAft>
                      </a:pPr>
                      <a:r>
                        <a:rPr lang="en-SG" sz="1000">
                          <a:solidFill>
                            <a:srgbClr val="92D050"/>
                          </a:solidFill>
                          <a:effectLst/>
                        </a:rPr>
                        <a:t> </a:t>
                      </a:r>
                      <a:endParaRPr lang="en-SG" sz="10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7438" marR="37438" marT="0" marB="0"/>
                </a:tc>
                <a:extLst>
                  <a:ext uri="{0D108BD9-81ED-4DB2-BD59-A6C34878D82A}">
                    <a16:rowId xmlns:a16="http://schemas.microsoft.com/office/drawing/2014/main" val="644820389"/>
                  </a:ext>
                </a:extLst>
              </a:tr>
            </a:tbl>
          </a:graphicData>
        </a:graphic>
      </p:graphicFrame>
    </p:spTree>
    <p:extLst>
      <p:ext uri="{BB962C8B-B14F-4D97-AF65-F5344CB8AC3E}">
        <p14:creationId xmlns:p14="http://schemas.microsoft.com/office/powerpoint/2010/main" val="43117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Scoring</a:t>
            </a:r>
            <a:endParaRPr lang="en-SG"/>
          </a:p>
        </p:txBody>
      </p:sp>
      <p:sp>
        <p:nvSpPr>
          <p:cNvPr id="3" name="Text Placeholder 2"/>
          <p:cNvSpPr>
            <a:spLocks noGrp="1"/>
          </p:cNvSpPr>
          <p:nvPr>
            <p:ph type="body" sz="quarter" idx="13"/>
          </p:nvPr>
        </p:nvSpPr>
        <p:spPr>
          <a:xfrm>
            <a:off x="498021" y="915818"/>
            <a:ext cx="7886700" cy="5325847"/>
          </a:xfrm>
        </p:spPr>
        <p:txBody>
          <a:bodyPr>
            <a:normAutofit/>
          </a:bodyPr>
          <a:lstStyle/>
          <a:p>
            <a:r>
              <a:rPr lang="en-US" sz="2000"/>
              <a:t>Dataset introduction</a:t>
            </a:r>
          </a:p>
          <a:p>
            <a:pPr marL="0" indent="0">
              <a:lnSpc>
                <a:spcPct val="107000"/>
              </a:lnSpc>
              <a:spcAft>
                <a:spcPts val="800"/>
              </a:spcAft>
              <a:buNone/>
            </a:pPr>
            <a:r>
              <a:rPr lang="en-SG" sz="1800">
                <a:effectLst/>
                <a:ea typeface="DengXian" panose="02010600030101010101" pitchFamily="2" charset="-122"/>
              </a:rPr>
              <a:t>In total for the KIMORE dataset, there were a total of 78 subjects for each of the 5 exercises and below is breakdown of the groups:</a:t>
            </a:r>
          </a:p>
          <a:p>
            <a:pPr lvl="1">
              <a:lnSpc>
                <a:spcPct val="107000"/>
              </a:lnSpc>
            </a:pPr>
            <a:r>
              <a:rPr lang="en-SG" sz="1400">
                <a:effectLst/>
                <a:ea typeface="DengXian" panose="02010600030101010101" pitchFamily="2" charset="-122"/>
              </a:rPr>
              <a:t>17 Experts</a:t>
            </a:r>
          </a:p>
          <a:p>
            <a:pPr lvl="1">
              <a:lnSpc>
                <a:spcPct val="107000"/>
              </a:lnSpc>
            </a:pPr>
            <a:r>
              <a:rPr lang="en-SG" sz="1400">
                <a:effectLst/>
                <a:ea typeface="DengXian" panose="02010600030101010101" pitchFamily="2" charset="-122"/>
              </a:rPr>
              <a:t>27 Non expert but healthy (</a:t>
            </a:r>
            <a:r>
              <a:rPr lang="en-SG" sz="1400" err="1">
                <a:effectLst/>
                <a:ea typeface="DengXian" panose="02010600030101010101" pitchFamily="2" charset="-122"/>
              </a:rPr>
              <a:t>NotExpert</a:t>
            </a:r>
            <a:r>
              <a:rPr lang="en-SG" sz="1400">
                <a:effectLst/>
                <a:ea typeface="DengXian" panose="02010600030101010101" pitchFamily="2" charset="-122"/>
              </a:rPr>
              <a:t>)</a:t>
            </a:r>
          </a:p>
          <a:p>
            <a:pPr lvl="1">
              <a:lnSpc>
                <a:spcPct val="107000"/>
              </a:lnSpc>
            </a:pPr>
            <a:r>
              <a:rPr lang="en-SG" sz="1400">
                <a:effectLst/>
                <a:ea typeface="DengXian" panose="02010600030101010101" pitchFamily="2" charset="-122"/>
              </a:rPr>
              <a:t>10 Stroke patients</a:t>
            </a:r>
          </a:p>
          <a:p>
            <a:pPr lvl="1">
              <a:lnSpc>
                <a:spcPct val="107000"/>
              </a:lnSpc>
              <a:spcAft>
                <a:spcPts val="800"/>
              </a:spcAft>
            </a:pPr>
            <a:r>
              <a:rPr lang="en-SG" sz="1400">
                <a:effectLst/>
                <a:ea typeface="DengXian" panose="02010600030101010101" pitchFamily="2" charset="-122"/>
              </a:rPr>
              <a:t>15 Parkinson disease patients</a:t>
            </a:r>
          </a:p>
          <a:p>
            <a:pPr lvl="1">
              <a:lnSpc>
                <a:spcPct val="107000"/>
              </a:lnSpc>
              <a:spcAft>
                <a:spcPts val="800"/>
              </a:spcAft>
            </a:pPr>
            <a:r>
              <a:rPr lang="en-SG" sz="1400">
                <a:effectLst/>
                <a:ea typeface="DengXian" panose="02010600030101010101" pitchFamily="2" charset="-122"/>
              </a:rPr>
              <a:t>16 </a:t>
            </a:r>
            <a:r>
              <a:rPr lang="en-SG" sz="1400" err="1">
                <a:effectLst/>
                <a:ea typeface="DengXian" panose="02010600030101010101" pitchFamily="2" charset="-122"/>
              </a:rPr>
              <a:t>BackPain</a:t>
            </a:r>
            <a:r>
              <a:rPr lang="en-SG" sz="1400">
                <a:effectLst/>
                <a:ea typeface="DengXian" panose="02010600030101010101" pitchFamily="2" charset="-122"/>
              </a:rPr>
              <a:t> patients</a:t>
            </a:r>
            <a:endParaRPr lang="en-US" sz="1600"/>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15</a:t>
            </a:fld>
            <a:endParaRPr lang="en-SG"/>
          </a:p>
        </p:txBody>
      </p:sp>
      <p:pic>
        <p:nvPicPr>
          <p:cNvPr id="7" name="Picture 6">
            <a:extLst>
              <a:ext uri="{FF2B5EF4-FFF2-40B4-BE49-F238E27FC236}">
                <a16:creationId xmlns:a16="http://schemas.microsoft.com/office/drawing/2014/main" id="{A17E2E5C-1C5C-AF49-159D-6832B6A4C16A}"/>
              </a:ext>
            </a:extLst>
          </p:cNvPr>
          <p:cNvPicPr>
            <a:picLocks noChangeAspect="1"/>
          </p:cNvPicPr>
          <p:nvPr/>
        </p:nvPicPr>
        <p:blipFill>
          <a:blip r:embed="rId3"/>
          <a:stretch>
            <a:fillRect/>
          </a:stretch>
        </p:blipFill>
        <p:spPr>
          <a:xfrm>
            <a:off x="306899" y="4649033"/>
            <a:ext cx="8530202" cy="1039577"/>
          </a:xfrm>
          <a:prstGeom prst="rect">
            <a:avLst/>
          </a:prstGeom>
        </p:spPr>
      </p:pic>
      <p:sp>
        <p:nvSpPr>
          <p:cNvPr id="5" name="Rectangle 4">
            <a:extLst>
              <a:ext uri="{FF2B5EF4-FFF2-40B4-BE49-F238E27FC236}">
                <a16:creationId xmlns:a16="http://schemas.microsoft.com/office/drawing/2014/main" id="{C3781937-CF3E-2F47-7AD1-95CAEF6A389E}"/>
              </a:ext>
            </a:extLst>
          </p:cNvPr>
          <p:cNvSpPr/>
          <p:nvPr/>
        </p:nvSpPr>
        <p:spPr>
          <a:xfrm>
            <a:off x="1998920" y="4518838"/>
            <a:ext cx="1733107" cy="1318437"/>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SG"/>
          </a:p>
        </p:txBody>
      </p:sp>
      <p:sp>
        <p:nvSpPr>
          <p:cNvPr id="8" name="Rectangle 7">
            <a:extLst>
              <a:ext uri="{FF2B5EF4-FFF2-40B4-BE49-F238E27FC236}">
                <a16:creationId xmlns:a16="http://schemas.microsoft.com/office/drawing/2014/main" id="{864FE55F-8A1C-E302-8829-76B228BD47B3}"/>
              </a:ext>
            </a:extLst>
          </p:cNvPr>
          <p:cNvSpPr/>
          <p:nvPr/>
        </p:nvSpPr>
        <p:spPr>
          <a:xfrm>
            <a:off x="5411973" y="4509602"/>
            <a:ext cx="1733107" cy="1318437"/>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SG"/>
          </a:p>
        </p:txBody>
      </p:sp>
    </p:spTree>
    <p:extLst>
      <p:ext uri="{BB962C8B-B14F-4D97-AF65-F5344CB8AC3E}">
        <p14:creationId xmlns:p14="http://schemas.microsoft.com/office/powerpoint/2010/main" val="1744829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Scoring</a:t>
            </a:r>
            <a:endParaRPr lang="en-SG"/>
          </a:p>
        </p:txBody>
      </p:sp>
      <p:sp>
        <p:nvSpPr>
          <p:cNvPr id="3" name="Text Placeholder 2"/>
          <p:cNvSpPr>
            <a:spLocks noGrp="1"/>
          </p:cNvSpPr>
          <p:nvPr>
            <p:ph type="body" sz="quarter" idx="13"/>
          </p:nvPr>
        </p:nvSpPr>
        <p:spPr>
          <a:xfrm>
            <a:off x="498021" y="915818"/>
            <a:ext cx="7886700" cy="5325847"/>
          </a:xfrm>
        </p:spPr>
        <p:txBody>
          <a:bodyPr>
            <a:normAutofit/>
          </a:bodyPr>
          <a:lstStyle/>
          <a:p>
            <a:r>
              <a:rPr lang="en-US" sz="2000"/>
              <a:t>Dataset analysis</a:t>
            </a:r>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16</a:t>
            </a:fld>
            <a:endParaRPr lang="en-SG"/>
          </a:p>
        </p:txBody>
      </p:sp>
      <p:pic>
        <p:nvPicPr>
          <p:cNvPr id="6" name="Picture 5" descr="Chart, box and whisker chart&#10;&#10;Description automatically generated">
            <a:extLst>
              <a:ext uri="{FF2B5EF4-FFF2-40B4-BE49-F238E27FC236}">
                <a16:creationId xmlns:a16="http://schemas.microsoft.com/office/drawing/2014/main" id="{B2D24A4C-3F38-8924-D293-83A4E35B3ABD}"/>
              </a:ext>
            </a:extLst>
          </p:cNvPr>
          <p:cNvPicPr>
            <a:picLocks noChangeAspect="1"/>
          </p:cNvPicPr>
          <p:nvPr/>
        </p:nvPicPr>
        <p:blipFill>
          <a:blip r:embed="rId3"/>
          <a:stretch>
            <a:fillRect/>
          </a:stretch>
        </p:blipFill>
        <p:spPr>
          <a:xfrm>
            <a:off x="1144697" y="1299151"/>
            <a:ext cx="3039285" cy="22115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7C6CF6C-F355-6455-FD9C-5914B286A0A4}"/>
              </a:ext>
            </a:extLst>
          </p:cNvPr>
          <p:cNvPicPr>
            <a:picLocks noChangeAspect="1"/>
          </p:cNvPicPr>
          <p:nvPr/>
        </p:nvPicPr>
        <p:blipFill>
          <a:blip r:embed="rId4"/>
          <a:stretch>
            <a:fillRect/>
          </a:stretch>
        </p:blipFill>
        <p:spPr>
          <a:xfrm>
            <a:off x="5250662" y="1299150"/>
            <a:ext cx="3038643" cy="2211503"/>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BF485CB5-31FA-8312-DBF8-1DE58D0186AC}"/>
              </a:ext>
            </a:extLst>
          </p:cNvPr>
          <p:cNvPicPr>
            <a:picLocks noChangeAspect="1"/>
          </p:cNvPicPr>
          <p:nvPr/>
        </p:nvPicPr>
        <p:blipFill>
          <a:blip r:embed="rId5"/>
          <a:stretch>
            <a:fillRect/>
          </a:stretch>
        </p:blipFill>
        <p:spPr>
          <a:xfrm>
            <a:off x="3052498" y="3630079"/>
            <a:ext cx="3039004" cy="2211503"/>
          </a:xfrm>
          <a:prstGeom prst="rect">
            <a:avLst/>
          </a:prstGeom>
        </p:spPr>
      </p:pic>
    </p:spTree>
    <p:extLst>
      <p:ext uri="{BB962C8B-B14F-4D97-AF65-F5344CB8AC3E}">
        <p14:creationId xmlns:p14="http://schemas.microsoft.com/office/powerpoint/2010/main" val="1132111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Scoring</a:t>
            </a:r>
            <a:endParaRPr lang="en-SG"/>
          </a:p>
        </p:txBody>
      </p:sp>
      <p:sp>
        <p:nvSpPr>
          <p:cNvPr id="3" name="Text Placeholder 2"/>
          <p:cNvSpPr>
            <a:spLocks noGrp="1"/>
          </p:cNvSpPr>
          <p:nvPr>
            <p:ph type="body" sz="quarter" idx="13"/>
          </p:nvPr>
        </p:nvSpPr>
        <p:spPr>
          <a:xfrm>
            <a:off x="498021" y="915818"/>
            <a:ext cx="7886700" cy="5325847"/>
          </a:xfrm>
        </p:spPr>
        <p:txBody>
          <a:bodyPr>
            <a:normAutofit/>
          </a:bodyPr>
          <a:lstStyle/>
          <a:p>
            <a:r>
              <a:rPr lang="en-US" sz="2000"/>
              <a:t>Proposed architecture</a:t>
            </a:r>
          </a:p>
          <a:p>
            <a:pPr marL="0" indent="0">
              <a:buNone/>
            </a:pPr>
            <a:endParaRPr lang="en-US" sz="2000"/>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17</a:t>
            </a:fld>
            <a:endParaRPr lang="en-SG"/>
          </a:p>
        </p:txBody>
      </p:sp>
      <p:pic>
        <p:nvPicPr>
          <p:cNvPr id="9" name="Picture 8" descr="Diagram&#10;&#10;Description automatically generated">
            <a:extLst>
              <a:ext uri="{FF2B5EF4-FFF2-40B4-BE49-F238E27FC236}">
                <a16:creationId xmlns:a16="http://schemas.microsoft.com/office/drawing/2014/main" id="{B9872BB0-79FA-61B2-34DC-AF5C42F8F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237" y="2648995"/>
            <a:ext cx="6867525" cy="3343275"/>
          </a:xfrm>
          <a:prstGeom prst="rect">
            <a:avLst/>
          </a:prstGeom>
        </p:spPr>
      </p:pic>
      <p:pic>
        <p:nvPicPr>
          <p:cNvPr id="7170" name="Picture 2" descr="tensorflow-models/pose-detection NPM | npm.io">
            <a:extLst>
              <a:ext uri="{FF2B5EF4-FFF2-40B4-BE49-F238E27FC236}">
                <a16:creationId xmlns:a16="http://schemas.microsoft.com/office/drawing/2014/main" id="{BF6101F1-DCB9-A3AA-8363-8BD2C9C3D5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5075" y="393851"/>
            <a:ext cx="1920169" cy="213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15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Scoring</a:t>
            </a:r>
            <a:endParaRPr lang="en-SG"/>
          </a:p>
        </p:txBody>
      </p:sp>
      <p:sp>
        <p:nvSpPr>
          <p:cNvPr id="3" name="Text Placeholder 2"/>
          <p:cNvSpPr>
            <a:spLocks noGrp="1"/>
          </p:cNvSpPr>
          <p:nvPr>
            <p:ph type="body" sz="quarter" idx="13"/>
          </p:nvPr>
        </p:nvSpPr>
        <p:spPr>
          <a:xfrm>
            <a:off x="498021" y="915818"/>
            <a:ext cx="7886700" cy="5325847"/>
          </a:xfrm>
        </p:spPr>
        <p:txBody>
          <a:bodyPr>
            <a:normAutofit/>
          </a:bodyPr>
          <a:lstStyle/>
          <a:p>
            <a:r>
              <a:rPr lang="en-US" sz="2000"/>
              <a:t>Implementation details</a:t>
            </a:r>
          </a:p>
          <a:p>
            <a:pPr lvl="1"/>
            <a:r>
              <a:rPr lang="en-US" sz="1600"/>
              <a:t>Adam optimizer</a:t>
            </a:r>
          </a:p>
          <a:p>
            <a:pPr lvl="1"/>
            <a:r>
              <a:rPr lang="en-US" sz="1600"/>
              <a:t>Huber loss function</a:t>
            </a:r>
          </a:p>
          <a:p>
            <a:pPr lvl="1"/>
            <a:endParaRPr lang="en-US" sz="1600"/>
          </a:p>
          <a:p>
            <a:pPr lvl="1"/>
            <a:endParaRPr lang="en-US" sz="1600"/>
          </a:p>
          <a:p>
            <a:pPr lvl="1"/>
            <a:endParaRPr lang="en-US" sz="1600"/>
          </a:p>
          <a:p>
            <a:pPr lvl="1"/>
            <a:endParaRPr lang="en-US" sz="1600"/>
          </a:p>
          <a:p>
            <a:pPr lvl="1"/>
            <a:r>
              <a:rPr lang="en-US" sz="1600"/>
              <a:t>Performance metrics</a:t>
            </a:r>
          </a:p>
          <a:p>
            <a:pPr marL="0" indent="0">
              <a:buNone/>
            </a:pPr>
            <a:endParaRPr lang="en-US" sz="2000"/>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18</a:t>
            </a:fld>
            <a:endParaRPr lang="en-SG"/>
          </a:p>
        </p:txBody>
      </p:sp>
      <p:pic>
        <p:nvPicPr>
          <p:cNvPr id="6" name="Picture 5" descr="Text, letter&#10;&#10;Description automatically generated">
            <a:extLst>
              <a:ext uri="{FF2B5EF4-FFF2-40B4-BE49-F238E27FC236}">
                <a16:creationId xmlns:a16="http://schemas.microsoft.com/office/drawing/2014/main" id="{D75B252C-0A16-AAA1-2551-CF2FEA2D9A92}"/>
              </a:ext>
            </a:extLst>
          </p:cNvPr>
          <p:cNvPicPr>
            <a:picLocks noChangeAspect="1"/>
          </p:cNvPicPr>
          <p:nvPr/>
        </p:nvPicPr>
        <p:blipFill>
          <a:blip r:embed="rId3"/>
          <a:stretch>
            <a:fillRect/>
          </a:stretch>
        </p:blipFill>
        <p:spPr>
          <a:xfrm>
            <a:off x="759279" y="1878393"/>
            <a:ext cx="4396740" cy="979805"/>
          </a:xfrm>
          <a:prstGeom prst="rect">
            <a:avLst/>
          </a:prstGeom>
        </p:spPr>
      </p:pic>
      <p:pic>
        <p:nvPicPr>
          <p:cNvPr id="8" name="Picture 7" descr="A picture containing text, clock&#10;&#10;Description automatically generated">
            <a:extLst>
              <a:ext uri="{FF2B5EF4-FFF2-40B4-BE49-F238E27FC236}">
                <a16:creationId xmlns:a16="http://schemas.microsoft.com/office/drawing/2014/main" id="{77B103FE-372A-BDF1-10FD-7B0F6B3CDF36}"/>
              </a:ext>
            </a:extLst>
          </p:cNvPr>
          <p:cNvPicPr>
            <a:picLocks noChangeAspect="1"/>
          </p:cNvPicPr>
          <p:nvPr/>
        </p:nvPicPr>
        <p:blipFill>
          <a:blip r:embed="rId4"/>
          <a:stretch>
            <a:fillRect/>
          </a:stretch>
        </p:blipFill>
        <p:spPr>
          <a:xfrm>
            <a:off x="759279" y="3578741"/>
            <a:ext cx="2628900" cy="828675"/>
          </a:xfrm>
          <a:prstGeom prst="rect">
            <a:avLst/>
          </a:prstGeom>
        </p:spPr>
      </p:pic>
      <p:pic>
        <p:nvPicPr>
          <p:cNvPr id="9" name="Picture 8" descr="A picture containing watch, clock&#10;&#10;Description automatically generated">
            <a:extLst>
              <a:ext uri="{FF2B5EF4-FFF2-40B4-BE49-F238E27FC236}">
                <a16:creationId xmlns:a16="http://schemas.microsoft.com/office/drawing/2014/main" id="{463BA7F0-9892-3FEB-06FB-1F9470671913}"/>
              </a:ext>
            </a:extLst>
          </p:cNvPr>
          <p:cNvPicPr>
            <a:picLocks noChangeAspect="1"/>
          </p:cNvPicPr>
          <p:nvPr/>
        </p:nvPicPr>
        <p:blipFill>
          <a:blip r:embed="rId5"/>
          <a:stretch>
            <a:fillRect/>
          </a:stretch>
        </p:blipFill>
        <p:spPr>
          <a:xfrm>
            <a:off x="759279" y="4770771"/>
            <a:ext cx="2990850" cy="714375"/>
          </a:xfrm>
          <a:prstGeom prst="rect">
            <a:avLst/>
          </a:prstGeom>
        </p:spPr>
      </p:pic>
    </p:spTree>
    <p:extLst>
      <p:ext uri="{BB962C8B-B14F-4D97-AF65-F5344CB8AC3E}">
        <p14:creationId xmlns:p14="http://schemas.microsoft.com/office/powerpoint/2010/main" val="3063945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Scoring</a:t>
            </a:r>
            <a:endParaRPr lang="en-SG"/>
          </a:p>
        </p:txBody>
      </p:sp>
      <p:sp>
        <p:nvSpPr>
          <p:cNvPr id="3" name="Text Placeholder 2"/>
          <p:cNvSpPr>
            <a:spLocks noGrp="1"/>
          </p:cNvSpPr>
          <p:nvPr>
            <p:ph type="body" sz="quarter" idx="13"/>
          </p:nvPr>
        </p:nvSpPr>
        <p:spPr>
          <a:xfrm>
            <a:off x="498021" y="915818"/>
            <a:ext cx="7886700" cy="5325847"/>
          </a:xfrm>
        </p:spPr>
        <p:txBody>
          <a:bodyPr>
            <a:normAutofit/>
          </a:bodyPr>
          <a:lstStyle/>
          <a:p>
            <a:r>
              <a:rPr lang="en-US" sz="2000"/>
              <a:t>Experiment results</a:t>
            </a:r>
          </a:p>
          <a:p>
            <a:pPr lvl="1"/>
            <a:endParaRPr lang="en-US" sz="1600"/>
          </a:p>
          <a:p>
            <a:pPr lvl="1"/>
            <a:r>
              <a:rPr lang="en-US" sz="1600"/>
              <a:t>We first tried different LSTM configurations</a:t>
            </a:r>
          </a:p>
          <a:p>
            <a:pPr lvl="1"/>
            <a:endParaRPr lang="en-US" sz="1600"/>
          </a:p>
          <a:p>
            <a:pPr lvl="1"/>
            <a:endParaRPr lang="en-US" sz="1600"/>
          </a:p>
          <a:p>
            <a:pPr lvl="1"/>
            <a:endParaRPr lang="en-US" sz="1600"/>
          </a:p>
          <a:p>
            <a:pPr lvl="1"/>
            <a:endParaRPr lang="en-US" sz="1600"/>
          </a:p>
          <a:p>
            <a:pPr lvl="1"/>
            <a:endParaRPr lang="en-US" sz="1600"/>
          </a:p>
          <a:p>
            <a:pPr lvl="1"/>
            <a:r>
              <a:rPr lang="en-US" sz="1600"/>
              <a:t>Then we varied the number of epochs to optimize the training of our model</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r>
              <a:rPr lang="en-US" sz="1600"/>
              <a:t>Thus, we utilized 150 epochs with an LSTM configuration of 80,60,40,40,40,60,80 and 0.35 dropout.</a:t>
            </a:r>
          </a:p>
          <a:p>
            <a:pPr marL="457200" lvl="1" indent="0">
              <a:buNone/>
            </a:pPr>
            <a:endParaRPr lang="en-US" sz="1600"/>
          </a:p>
          <a:p>
            <a:pPr marL="457200" lvl="1" indent="0">
              <a:buNone/>
            </a:pPr>
            <a:endParaRPr lang="en-US" sz="1600"/>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19</a:t>
            </a:fld>
            <a:endParaRPr lang="en-SG"/>
          </a:p>
        </p:txBody>
      </p:sp>
      <p:graphicFrame>
        <p:nvGraphicFramePr>
          <p:cNvPr id="5" name="Table 4">
            <a:extLst>
              <a:ext uri="{FF2B5EF4-FFF2-40B4-BE49-F238E27FC236}">
                <a16:creationId xmlns:a16="http://schemas.microsoft.com/office/drawing/2014/main" id="{76174BF3-DE66-CE08-7399-CE8DE5C9B306}"/>
              </a:ext>
            </a:extLst>
          </p:cNvPr>
          <p:cNvGraphicFramePr>
            <a:graphicFrameLocks noGrp="1"/>
          </p:cNvGraphicFramePr>
          <p:nvPr/>
        </p:nvGraphicFramePr>
        <p:xfrm>
          <a:off x="1265799" y="1929183"/>
          <a:ext cx="5868332" cy="1148994"/>
        </p:xfrm>
        <a:graphic>
          <a:graphicData uri="http://schemas.openxmlformats.org/drawingml/2006/table">
            <a:tbl>
              <a:tblPr firstRow="1" firstCol="1" bandRow="1">
                <a:tableStyleId>{D113A9D2-9D6B-4929-AA2D-F23B5EE8CBE7}</a:tableStyleId>
              </a:tblPr>
              <a:tblGrid>
                <a:gridCol w="1467083">
                  <a:extLst>
                    <a:ext uri="{9D8B030D-6E8A-4147-A177-3AD203B41FA5}">
                      <a16:colId xmlns:a16="http://schemas.microsoft.com/office/drawing/2014/main" val="4018647675"/>
                    </a:ext>
                  </a:extLst>
                </a:gridCol>
                <a:gridCol w="1467083">
                  <a:extLst>
                    <a:ext uri="{9D8B030D-6E8A-4147-A177-3AD203B41FA5}">
                      <a16:colId xmlns:a16="http://schemas.microsoft.com/office/drawing/2014/main" val="2092490891"/>
                    </a:ext>
                  </a:extLst>
                </a:gridCol>
                <a:gridCol w="1467083">
                  <a:extLst>
                    <a:ext uri="{9D8B030D-6E8A-4147-A177-3AD203B41FA5}">
                      <a16:colId xmlns:a16="http://schemas.microsoft.com/office/drawing/2014/main" val="853462423"/>
                    </a:ext>
                  </a:extLst>
                </a:gridCol>
                <a:gridCol w="1467083">
                  <a:extLst>
                    <a:ext uri="{9D8B030D-6E8A-4147-A177-3AD203B41FA5}">
                      <a16:colId xmlns:a16="http://schemas.microsoft.com/office/drawing/2014/main" val="3602261625"/>
                    </a:ext>
                  </a:extLst>
                </a:gridCol>
              </a:tblGrid>
              <a:tr h="466818">
                <a:tc>
                  <a:txBody>
                    <a:bodyPr/>
                    <a:lstStyle/>
                    <a:p>
                      <a:pPr>
                        <a:lnSpc>
                          <a:spcPct val="107000"/>
                        </a:lnSpc>
                        <a:spcAft>
                          <a:spcPts val="800"/>
                        </a:spcAft>
                      </a:pPr>
                      <a:r>
                        <a:rPr lang="en-SG" sz="1100">
                          <a:effectLst/>
                        </a:rPr>
                        <a:t>LSTM configuration</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Dropout</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RMSE</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MAPE</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7522507"/>
                  </a:ext>
                </a:extLst>
              </a:tr>
              <a:tr h="227392">
                <a:tc>
                  <a:txBody>
                    <a:bodyPr/>
                    <a:lstStyle/>
                    <a:p>
                      <a:pPr>
                        <a:lnSpc>
                          <a:spcPct val="107000"/>
                        </a:lnSpc>
                        <a:spcAft>
                          <a:spcPts val="800"/>
                        </a:spcAft>
                      </a:pPr>
                      <a:r>
                        <a:rPr lang="en-SG" sz="1100">
                          <a:effectLst/>
                        </a:rPr>
                        <a:t>80,40,40,80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0.25</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8.95</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21.85</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76789339"/>
                  </a:ext>
                </a:extLst>
              </a:tr>
              <a:tr h="227392">
                <a:tc>
                  <a:txBody>
                    <a:bodyPr/>
                    <a:lstStyle/>
                    <a:p>
                      <a:pPr>
                        <a:lnSpc>
                          <a:spcPct val="107000"/>
                        </a:lnSpc>
                        <a:spcAft>
                          <a:spcPts val="800"/>
                        </a:spcAft>
                      </a:pPr>
                      <a:r>
                        <a:rPr lang="en-SG" sz="1100">
                          <a:effectLst/>
                        </a:rPr>
                        <a:t>80,40,40,80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0.35</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8.84</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21.05</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34771159"/>
                  </a:ext>
                </a:extLst>
              </a:tr>
              <a:tr h="227392">
                <a:tc>
                  <a:txBody>
                    <a:bodyPr/>
                    <a:lstStyle/>
                    <a:p>
                      <a:pPr>
                        <a:lnSpc>
                          <a:spcPct val="107000"/>
                        </a:lnSpc>
                        <a:spcAft>
                          <a:spcPts val="800"/>
                        </a:spcAft>
                      </a:pPr>
                      <a:r>
                        <a:rPr lang="en-SG" sz="1100">
                          <a:solidFill>
                            <a:srgbClr val="92D050"/>
                          </a:solidFill>
                          <a:effectLst/>
                        </a:rPr>
                        <a:t>80,60,40,40,60,80</a:t>
                      </a:r>
                      <a:endParaRPr lang="en-SG" sz="11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solidFill>
                            <a:srgbClr val="92D050"/>
                          </a:solidFill>
                          <a:effectLst/>
                        </a:rPr>
                        <a:t>0.35</a:t>
                      </a:r>
                      <a:endParaRPr lang="en-SG" sz="11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solidFill>
                            <a:srgbClr val="92D050"/>
                          </a:solidFill>
                          <a:effectLst/>
                        </a:rPr>
                        <a:t>8.39</a:t>
                      </a:r>
                      <a:endParaRPr lang="en-SG" sz="11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solidFill>
                            <a:srgbClr val="92D050"/>
                          </a:solidFill>
                          <a:effectLst/>
                        </a:rPr>
                        <a:t>20.28</a:t>
                      </a:r>
                      <a:endParaRPr lang="en-SG" sz="11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68568254"/>
                  </a:ext>
                </a:extLst>
              </a:tr>
            </a:tbl>
          </a:graphicData>
        </a:graphic>
      </p:graphicFrame>
      <p:graphicFrame>
        <p:nvGraphicFramePr>
          <p:cNvPr id="6" name="Table 5">
            <a:extLst>
              <a:ext uri="{FF2B5EF4-FFF2-40B4-BE49-F238E27FC236}">
                <a16:creationId xmlns:a16="http://schemas.microsoft.com/office/drawing/2014/main" id="{303B3C93-7E75-A4F1-DA0E-BC6D194DC6BB}"/>
              </a:ext>
            </a:extLst>
          </p:cNvPr>
          <p:cNvGraphicFramePr>
            <a:graphicFrameLocks noGrp="1"/>
          </p:cNvGraphicFramePr>
          <p:nvPr/>
        </p:nvGraphicFramePr>
        <p:xfrm>
          <a:off x="1265799" y="3767039"/>
          <a:ext cx="5134578" cy="1343365"/>
        </p:xfrm>
        <a:graphic>
          <a:graphicData uri="http://schemas.openxmlformats.org/drawingml/2006/table">
            <a:tbl>
              <a:tblPr firstRow="1" firstCol="1" bandRow="1">
                <a:tableStyleId>{D113A9D2-9D6B-4929-AA2D-F23B5EE8CBE7}</a:tableStyleId>
              </a:tblPr>
              <a:tblGrid>
                <a:gridCol w="1711526">
                  <a:extLst>
                    <a:ext uri="{9D8B030D-6E8A-4147-A177-3AD203B41FA5}">
                      <a16:colId xmlns:a16="http://schemas.microsoft.com/office/drawing/2014/main" val="4024782682"/>
                    </a:ext>
                  </a:extLst>
                </a:gridCol>
                <a:gridCol w="1711526">
                  <a:extLst>
                    <a:ext uri="{9D8B030D-6E8A-4147-A177-3AD203B41FA5}">
                      <a16:colId xmlns:a16="http://schemas.microsoft.com/office/drawing/2014/main" val="3758129695"/>
                    </a:ext>
                  </a:extLst>
                </a:gridCol>
                <a:gridCol w="1711526">
                  <a:extLst>
                    <a:ext uri="{9D8B030D-6E8A-4147-A177-3AD203B41FA5}">
                      <a16:colId xmlns:a16="http://schemas.microsoft.com/office/drawing/2014/main" val="726127999"/>
                    </a:ext>
                  </a:extLst>
                </a:gridCol>
              </a:tblGrid>
              <a:tr h="268673">
                <a:tc>
                  <a:txBody>
                    <a:bodyPr/>
                    <a:lstStyle/>
                    <a:p>
                      <a:pPr>
                        <a:lnSpc>
                          <a:spcPct val="107000"/>
                        </a:lnSpc>
                        <a:spcAft>
                          <a:spcPts val="800"/>
                        </a:spcAft>
                      </a:pPr>
                      <a:r>
                        <a:rPr lang="en-SG" sz="1100">
                          <a:effectLst/>
                        </a:rPr>
                        <a:t>Epochs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RMSE</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MAPE</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27893839"/>
                  </a:ext>
                </a:extLst>
              </a:tr>
              <a:tr h="268673">
                <a:tc>
                  <a:txBody>
                    <a:bodyPr/>
                    <a:lstStyle/>
                    <a:p>
                      <a:pPr>
                        <a:lnSpc>
                          <a:spcPct val="107000"/>
                        </a:lnSpc>
                        <a:spcAft>
                          <a:spcPts val="800"/>
                        </a:spcAft>
                      </a:pPr>
                      <a:r>
                        <a:rPr lang="en-SG" sz="1100">
                          <a:effectLst/>
                        </a:rPr>
                        <a:t>50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8.39</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20.28</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50905210"/>
                  </a:ext>
                </a:extLst>
              </a:tr>
              <a:tr h="268673">
                <a:tc>
                  <a:txBody>
                    <a:bodyPr/>
                    <a:lstStyle/>
                    <a:p>
                      <a:pPr>
                        <a:lnSpc>
                          <a:spcPct val="107000"/>
                        </a:lnSpc>
                        <a:spcAft>
                          <a:spcPts val="800"/>
                        </a:spcAft>
                      </a:pPr>
                      <a:r>
                        <a:rPr lang="en-SG" sz="1100">
                          <a:effectLst/>
                        </a:rPr>
                        <a:t>100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6.37</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13.02</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6586887"/>
                  </a:ext>
                </a:extLst>
              </a:tr>
              <a:tr h="268673">
                <a:tc>
                  <a:txBody>
                    <a:bodyPr/>
                    <a:lstStyle/>
                    <a:p>
                      <a:pPr>
                        <a:lnSpc>
                          <a:spcPct val="107000"/>
                        </a:lnSpc>
                        <a:spcAft>
                          <a:spcPts val="800"/>
                        </a:spcAft>
                      </a:pPr>
                      <a:r>
                        <a:rPr lang="en-SG" sz="1100">
                          <a:solidFill>
                            <a:srgbClr val="92D050"/>
                          </a:solidFill>
                          <a:effectLst/>
                        </a:rPr>
                        <a:t>150</a:t>
                      </a:r>
                      <a:endParaRPr lang="en-SG" sz="11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solidFill>
                            <a:srgbClr val="92D050"/>
                          </a:solidFill>
                          <a:effectLst/>
                        </a:rPr>
                        <a:t>5.53</a:t>
                      </a:r>
                      <a:endParaRPr lang="en-SG" sz="11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solidFill>
                            <a:srgbClr val="92D050"/>
                          </a:solidFill>
                          <a:effectLst/>
                        </a:rPr>
                        <a:t>11.32</a:t>
                      </a:r>
                      <a:endParaRPr lang="en-SG" sz="1100">
                        <a:solidFill>
                          <a:srgbClr val="92D05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17052208"/>
                  </a:ext>
                </a:extLst>
              </a:tr>
              <a:tr h="268673">
                <a:tc>
                  <a:txBody>
                    <a:bodyPr/>
                    <a:lstStyle/>
                    <a:p>
                      <a:pPr>
                        <a:lnSpc>
                          <a:spcPct val="107000"/>
                        </a:lnSpc>
                        <a:spcAft>
                          <a:spcPts val="800"/>
                        </a:spcAft>
                      </a:pPr>
                      <a:r>
                        <a:rPr lang="en-SG" sz="1100">
                          <a:effectLst/>
                        </a:rPr>
                        <a:t>200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6.54</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14.14</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7458648"/>
                  </a:ext>
                </a:extLst>
              </a:tr>
            </a:tbl>
          </a:graphicData>
        </a:graphic>
      </p:graphicFrame>
    </p:spTree>
    <p:extLst>
      <p:ext uri="{BB962C8B-B14F-4D97-AF65-F5344CB8AC3E}">
        <p14:creationId xmlns:p14="http://schemas.microsoft.com/office/powerpoint/2010/main" val="3801803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Introduction</a:t>
            </a:r>
          </a:p>
        </p:txBody>
      </p:sp>
      <p:sp>
        <p:nvSpPr>
          <p:cNvPr id="3" name="Text Placeholder 2"/>
          <p:cNvSpPr>
            <a:spLocks noGrp="1"/>
          </p:cNvSpPr>
          <p:nvPr>
            <p:ph type="body" sz="quarter" idx="13"/>
          </p:nvPr>
        </p:nvSpPr>
        <p:spPr>
          <a:xfrm>
            <a:off x="498021" y="915818"/>
            <a:ext cx="7886700" cy="5325847"/>
          </a:xfrm>
        </p:spPr>
        <p:txBody>
          <a:bodyPr>
            <a:normAutofit fontScale="85000" lnSpcReduction="20000"/>
          </a:bodyPr>
          <a:lstStyle/>
          <a:p>
            <a:r>
              <a:rPr lang="en-US"/>
              <a:t>Physical care and rehabilitation is of importance in an ageing society in Singapore. There is a growing demand for healthcare services to attend to these medical needs.</a:t>
            </a:r>
          </a:p>
          <a:p>
            <a:endParaRPr lang="en-US"/>
          </a:p>
          <a:p>
            <a:r>
              <a:rPr lang="en-US"/>
              <a:t>Physical evaluation tests for patients although important (especially for groups such as elderly in Singapore), is unfortunately of lower priority. There may also be a need to minimize contact between patients.</a:t>
            </a:r>
          </a:p>
          <a:p>
            <a:endParaRPr lang="en-US"/>
          </a:p>
          <a:p>
            <a:r>
              <a:rPr lang="en-US"/>
              <a:t>An automated vision system for physical ability assessment can resolve the problem mentioned</a:t>
            </a:r>
          </a:p>
          <a:p>
            <a:endParaRPr lang="en-US"/>
          </a:p>
          <a:p>
            <a:r>
              <a:rPr lang="en-US"/>
              <a:t>Physical ability evaluation consists of the accuracy or performance of the exercise test, and level of pain or discomfort during the test.</a:t>
            </a:r>
          </a:p>
          <a:p>
            <a:endParaRPr lang="en-SG"/>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2</a:t>
            </a:fld>
            <a:endParaRPr lang="en-SG"/>
          </a:p>
        </p:txBody>
      </p:sp>
    </p:spTree>
    <p:extLst>
      <p:ext uri="{BB962C8B-B14F-4D97-AF65-F5344CB8AC3E}">
        <p14:creationId xmlns:p14="http://schemas.microsoft.com/office/powerpoint/2010/main" val="1625925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Scoring</a:t>
            </a:r>
            <a:endParaRPr lang="en-SG"/>
          </a:p>
        </p:txBody>
      </p:sp>
      <p:sp>
        <p:nvSpPr>
          <p:cNvPr id="3" name="Text Placeholder 2"/>
          <p:cNvSpPr>
            <a:spLocks noGrp="1"/>
          </p:cNvSpPr>
          <p:nvPr>
            <p:ph type="body" sz="quarter" idx="13"/>
          </p:nvPr>
        </p:nvSpPr>
        <p:spPr>
          <a:xfrm>
            <a:off x="498021" y="915818"/>
            <a:ext cx="5377678" cy="5325847"/>
          </a:xfrm>
        </p:spPr>
        <p:txBody>
          <a:bodyPr>
            <a:normAutofit/>
          </a:bodyPr>
          <a:lstStyle/>
          <a:p>
            <a:r>
              <a:rPr lang="en-US" sz="2000"/>
              <a:t>Experiment results</a:t>
            </a:r>
          </a:p>
          <a:p>
            <a:pPr lvl="1"/>
            <a:r>
              <a:rPr lang="en-US" sz="1600"/>
              <a:t>We then tested the trained model with real world test videos of our team performing exercises 2 and 4 both “correctly” and “incorrectly”</a:t>
            </a:r>
          </a:p>
          <a:p>
            <a:pPr lvl="1"/>
            <a:endParaRPr lang="en-US" sz="1600"/>
          </a:p>
          <a:p>
            <a:pPr lvl="1"/>
            <a:r>
              <a:rPr lang="en-US" sz="1600"/>
              <a:t>Exercise 2</a:t>
            </a:r>
          </a:p>
          <a:p>
            <a:pPr lvl="1"/>
            <a:endParaRPr lang="en-US" sz="1600"/>
          </a:p>
          <a:p>
            <a:pPr lvl="1"/>
            <a:endParaRPr lang="en-US" sz="1600"/>
          </a:p>
          <a:p>
            <a:pPr lvl="1"/>
            <a:endParaRPr lang="en-US" sz="1600"/>
          </a:p>
          <a:p>
            <a:pPr lvl="1"/>
            <a:endParaRPr lang="en-US" sz="1600"/>
          </a:p>
          <a:p>
            <a:pPr lvl="1"/>
            <a:r>
              <a:rPr lang="en-US" sz="1600"/>
              <a:t>Exercise 4</a:t>
            </a:r>
          </a:p>
          <a:p>
            <a:pPr lvl="1"/>
            <a:endParaRPr lang="en-US" sz="1600"/>
          </a:p>
          <a:p>
            <a:pPr lvl="1"/>
            <a:endParaRPr lang="en-US" sz="1600"/>
          </a:p>
          <a:p>
            <a:pPr lvl="1"/>
            <a:endParaRPr lang="en-US" sz="1600"/>
          </a:p>
          <a:p>
            <a:pPr lvl="1"/>
            <a:r>
              <a:rPr lang="en-SG" sz="1800">
                <a:latin typeface="Calibri" panose="020F0502020204030204" pitchFamily="34" charset="0"/>
                <a:ea typeface="DengXian" panose="02010600030101010101" pitchFamily="2" charset="-122"/>
                <a:cs typeface="Times New Roman" panose="02020603050405020304" pitchFamily="18" charset="0"/>
              </a:rPr>
              <a:t>B</a:t>
            </a:r>
            <a:r>
              <a:rPr lang="en-SG" sz="1800">
                <a:effectLst/>
                <a:latin typeface="Calibri" panose="020F0502020204030204" pitchFamily="34" charset="0"/>
                <a:ea typeface="DengXian" panose="02010600030101010101" pitchFamily="2" charset="-122"/>
                <a:cs typeface="Times New Roman" panose="02020603050405020304" pitchFamily="18" charset="0"/>
              </a:rPr>
              <a:t>ased on our test, our model has an error rate of 1/7 ~ 14.3%. </a:t>
            </a:r>
            <a:endParaRPr lang="en-US" sz="1600"/>
          </a:p>
          <a:p>
            <a:pPr marL="457200" lvl="1" indent="0">
              <a:buNone/>
            </a:pPr>
            <a:endParaRPr lang="en-US" sz="1600"/>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20</a:t>
            </a:fld>
            <a:endParaRPr lang="en-SG"/>
          </a:p>
        </p:txBody>
      </p:sp>
      <p:pic>
        <p:nvPicPr>
          <p:cNvPr id="10" name="Picture 9">
            <a:extLst>
              <a:ext uri="{FF2B5EF4-FFF2-40B4-BE49-F238E27FC236}">
                <a16:creationId xmlns:a16="http://schemas.microsoft.com/office/drawing/2014/main" id="{F8F7B791-E583-68FC-2387-EE45EE47F869}"/>
              </a:ext>
            </a:extLst>
          </p:cNvPr>
          <p:cNvPicPr>
            <a:picLocks noChangeAspect="1"/>
          </p:cNvPicPr>
          <p:nvPr/>
        </p:nvPicPr>
        <p:blipFill rotWithShape="1">
          <a:blip r:embed="rId3"/>
          <a:srcRect l="4455" r="20942"/>
          <a:stretch/>
        </p:blipFill>
        <p:spPr>
          <a:xfrm>
            <a:off x="5875699" y="2092081"/>
            <a:ext cx="3163389" cy="2949967"/>
          </a:xfrm>
          <a:prstGeom prst="rect">
            <a:avLst/>
          </a:prstGeom>
        </p:spPr>
      </p:pic>
      <p:graphicFrame>
        <p:nvGraphicFramePr>
          <p:cNvPr id="11" name="Table 10">
            <a:extLst>
              <a:ext uri="{FF2B5EF4-FFF2-40B4-BE49-F238E27FC236}">
                <a16:creationId xmlns:a16="http://schemas.microsoft.com/office/drawing/2014/main" id="{17F544C3-500F-0C6E-8C62-DB978C243533}"/>
              </a:ext>
            </a:extLst>
          </p:cNvPr>
          <p:cNvGraphicFramePr>
            <a:graphicFrameLocks noGrp="1"/>
          </p:cNvGraphicFramePr>
          <p:nvPr/>
        </p:nvGraphicFramePr>
        <p:xfrm>
          <a:off x="628650" y="2611321"/>
          <a:ext cx="4875858" cy="955744"/>
        </p:xfrm>
        <a:graphic>
          <a:graphicData uri="http://schemas.openxmlformats.org/drawingml/2006/table">
            <a:tbl>
              <a:tblPr firstRow="1" firstCol="1" bandRow="1">
                <a:tableStyleId>{284E427A-3D55-4303-BF80-6455036E1DE7}</a:tableStyleId>
              </a:tblPr>
              <a:tblGrid>
                <a:gridCol w="812283">
                  <a:extLst>
                    <a:ext uri="{9D8B030D-6E8A-4147-A177-3AD203B41FA5}">
                      <a16:colId xmlns:a16="http://schemas.microsoft.com/office/drawing/2014/main" val="2721811281"/>
                    </a:ext>
                  </a:extLst>
                </a:gridCol>
                <a:gridCol w="812283">
                  <a:extLst>
                    <a:ext uri="{9D8B030D-6E8A-4147-A177-3AD203B41FA5}">
                      <a16:colId xmlns:a16="http://schemas.microsoft.com/office/drawing/2014/main" val="2651882613"/>
                    </a:ext>
                  </a:extLst>
                </a:gridCol>
                <a:gridCol w="812823">
                  <a:extLst>
                    <a:ext uri="{9D8B030D-6E8A-4147-A177-3AD203B41FA5}">
                      <a16:colId xmlns:a16="http://schemas.microsoft.com/office/drawing/2014/main" val="2887945113"/>
                    </a:ext>
                  </a:extLst>
                </a:gridCol>
                <a:gridCol w="812823">
                  <a:extLst>
                    <a:ext uri="{9D8B030D-6E8A-4147-A177-3AD203B41FA5}">
                      <a16:colId xmlns:a16="http://schemas.microsoft.com/office/drawing/2014/main" val="3707342092"/>
                    </a:ext>
                  </a:extLst>
                </a:gridCol>
                <a:gridCol w="812823">
                  <a:extLst>
                    <a:ext uri="{9D8B030D-6E8A-4147-A177-3AD203B41FA5}">
                      <a16:colId xmlns:a16="http://schemas.microsoft.com/office/drawing/2014/main" val="4171357020"/>
                    </a:ext>
                  </a:extLst>
                </a:gridCol>
                <a:gridCol w="812823">
                  <a:extLst>
                    <a:ext uri="{9D8B030D-6E8A-4147-A177-3AD203B41FA5}">
                      <a16:colId xmlns:a16="http://schemas.microsoft.com/office/drawing/2014/main" val="3243441994"/>
                    </a:ext>
                  </a:extLst>
                </a:gridCol>
              </a:tblGrid>
              <a:tr h="238936">
                <a:tc gridSpan="2">
                  <a:txBody>
                    <a:bodyPr/>
                    <a:lstStyle/>
                    <a:p>
                      <a:pPr algn="ctr">
                        <a:lnSpc>
                          <a:spcPct val="107000"/>
                        </a:lnSpc>
                        <a:spcAft>
                          <a:spcPts val="800"/>
                        </a:spcAft>
                      </a:pPr>
                      <a:r>
                        <a:rPr lang="en-SG" sz="1100">
                          <a:effectLst/>
                        </a:rPr>
                        <a:t>Person 1</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SG"/>
                    </a:p>
                  </a:txBody>
                  <a:tcPr/>
                </a:tc>
                <a:tc gridSpan="2">
                  <a:txBody>
                    <a:bodyPr/>
                    <a:lstStyle/>
                    <a:p>
                      <a:pPr algn="ctr">
                        <a:lnSpc>
                          <a:spcPct val="107000"/>
                        </a:lnSpc>
                        <a:spcAft>
                          <a:spcPts val="800"/>
                        </a:spcAft>
                      </a:pPr>
                      <a:r>
                        <a:rPr lang="en-SG" sz="1100">
                          <a:effectLst/>
                        </a:rPr>
                        <a:t>Person 2</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SG"/>
                    </a:p>
                  </a:txBody>
                  <a:tcPr/>
                </a:tc>
                <a:tc gridSpan="2">
                  <a:txBody>
                    <a:bodyPr/>
                    <a:lstStyle/>
                    <a:p>
                      <a:pPr algn="ctr">
                        <a:lnSpc>
                          <a:spcPct val="107000"/>
                        </a:lnSpc>
                        <a:spcAft>
                          <a:spcPts val="800"/>
                        </a:spcAft>
                      </a:pPr>
                      <a:r>
                        <a:rPr lang="en-SG" sz="1100">
                          <a:effectLst/>
                        </a:rPr>
                        <a:t>Person 3</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SG"/>
                    </a:p>
                  </a:txBody>
                  <a:tcPr/>
                </a:tc>
                <a:extLst>
                  <a:ext uri="{0D108BD9-81ED-4DB2-BD59-A6C34878D82A}">
                    <a16:rowId xmlns:a16="http://schemas.microsoft.com/office/drawing/2014/main" val="2991900013"/>
                  </a:ext>
                </a:extLst>
              </a:tr>
              <a:tr h="238936">
                <a:tc>
                  <a:txBody>
                    <a:bodyPr/>
                    <a:lstStyle/>
                    <a:p>
                      <a:pPr>
                        <a:lnSpc>
                          <a:spcPct val="107000"/>
                        </a:lnSpc>
                        <a:spcAft>
                          <a:spcPts val="800"/>
                        </a:spcAft>
                      </a:pPr>
                      <a:r>
                        <a:rPr lang="en-SG" sz="1100" b="1">
                          <a:effectLst/>
                        </a:rPr>
                        <a:t>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b="1">
                          <a:effectLst/>
                        </a:rPr>
                        <a:t>Incorrect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b="1">
                          <a:effectLst/>
                        </a:rPr>
                        <a:t>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b="1">
                          <a:effectLst/>
                        </a:rPr>
                        <a:t>Incorrect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b="1">
                          <a:effectLst/>
                        </a:rPr>
                        <a:t>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b="1">
                          <a:effectLst/>
                        </a:rPr>
                        <a:t>Incorrect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44451884"/>
                  </a:ext>
                </a:extLst>
              </a:tr>
              <a:tr h="238936">
                <a:tc>
                  <a:txBody>
                    <a:bodyPr/>
                    <a:lstStyle/>
                    <a:p>
                      <a:pPr>
                        <a:lnSpc>
                          <a:spcPct val="107000"/>
                        </a:lnSpc>
                        <a:spcAft>
                          <a:spcPts val="800"/>
                        </a:spcAft>
                      </a:pPr>
                      <a:r>
                        <a:rPr lang="en-SG" sz="1100" b="0">
                          <a:effectLst/>
                        </a:rPr>
                        <a:t>40.98</a:t>
                      </a:r>
                      <a:endParaRPr lang="en-SG" sz="1100" b="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32.52</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38.85</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31.72</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38.36</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24.60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75909556"/>
                  </a:ext>
                </a:extLst>
              </a:tr>
              <a:tr h="238936">
                <a:tc>
                  <a:txBody>
                    <a:bodyPr/>
                    <a:lstStyle/>
                    <a:p>
                      <a:pPr>
                        <a:lnSpc>
                          <a:spcPct val="107000"/>
                        </a:lnSpc>
                        <a:spcAft>
                          <a:spcPts val="800"/>
                        </a:spcAft>
                      </a:pPr>
                      <a:r>
                        <a:rPr lang="en-SG" sz="11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solidFill>
                            <a:srgbClr val="FF0000"/>
                          </a:solidFill>
                          <a:effectLst/>
                        </a:rPr>
                        <a:t>28.70</a:t>
                      </a:r>
                      <a:endParaRPr lang="en-SG" sz="110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solidFill>
                            <a:srgbClr val="FF0000"/>
                          </a:solidFill>
                          <a:effectLst/>
                        </a:rPr>
                        <a:t>33.90</a:t>
                      </a:r>
                      <a:endParaRPr lang="en-SG" sz="1100">
                        <a:solidFill>
                          <a:srgbClr val="FF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7194466"/>
                  </a:ext>
                </a:extLst>
              </a:tr>
            </a:tbl>
          </a:graphicData>
        </a:graphic>
      </p:graphicFrame>
      <p:graphicFrame>
        <p:nvGraphicFramePr>
          <p:cNvPr id="12" name="Table 11">
            <a:extLst>
              <a:ext uri="{FF2B5EF4-FFF2-40B4-BE49-F238E27FC236}">
                <a16:creationId xmlns:a16="http://schemas.microsoft.com/office/drawing/2014/main" id="{7F57FB33-96D8-8B81-13A1-5DA6F0329C79}"/>
              </a:ext>
            </a:extLst>
          </p:cNvPr>
          <p:cNvGraphicFramePr>
            <a:graphicFrameLocks noGrp="1"/>
          </p:cNvGraphicFramePr>
          <p:nvPr/>
        </p:nvGraphicFramePr>
        <p:xfrm>
          <a:off x="591028" y="4024777"/>
          <a:ext cx="4913480" cy="643515"/>
        </p:xfrm>
        <a:graphic>
          <a:graphicData uri="http://schemas.openxmlformats.org/drawingml/2006/table">
            <a:tbl>
              <a:tblPr firstRow="1" firstCol="1" bandRow="1">
                <a:tableStyleId>{284E427A-3D55-4303-BF80-6455036E1DE7}</a:tableStyleId>
              </a:tblPr>
              <a:tblGrid>
                <a:gridCol w="818550">
                  <a:extLst>
                    <a:ext uri="{9D8B030D-6E8A-4147-A177-3AD203B41FA5}">
                      <a16:colId xmlns:a16="http://schemas.microsoft.com/office/drawing/2014/main" val="1758526918"/>
                    </a:ext>
                  </a:extLst>
                </a:gridCol>
                <a:gridCol w="818550">
                  <a:extLst>
                    <a:ext uri="{9D8B030D-6E8A-4147-A177-3AD203B41FA5}">
                      <a16:colId xmlns:a16="http://schemas.microsoft.com/office/drawing/2014/main" val="821886866"/>
                    </a:ext>
                  </a:extLst>
                </a:gridCol>
                <a:gridCol w="819095">
                  <a:extLst>
                    <a:ext uri="{9D8B030D-6E8A-4147-A177-3AD203B41FA5}">
                      <a16:colId xmlns:a16="http://schemas.microsoft.com/office/drawing/2014/main" val="1283352407"/>
                    </a:ext>
                  </a:extLst>
                </a:gridCol>
                <a:gridCol w="819095">
                  <a:extLst>
                    <a:ext uri="{9D8B030D-6E8A-4147-A177-3AD203B41FA5}">
                      <a16:colId xmlns:a16="http://schemas.microsoft.com/office/drawing/2014/main" val="1340264739"/>
                    </a:ext>
                  </a:extLst>
                </a:gridCol>
                <a:gridCol w="819095">
                  <a:extLst>
                    <a:ext uri="{9D8B030D-6E8A-4147-A177-3AD203B41FA5}">
                      <a16:colId xmlns:a16="http://schemas.microsoft.com/office/drawing/2014/main" val="3290013327"/>
                    </a:ext>
                  </a:extLst>
                </a:gridCol>
                <a:gridCol w="819095">
                  <a:extLst>
                    <a:ext uri="{9D8B030D-6E8A-4147-A177-3AD203B41FA5}">
                      <a16:colId xmlns:a16="http://schemas.microsoft.com/office/drawing/2014/main" val="691253303"/>
                    </a:ext>
                  </a:extLst>
                </a:gridCol>
              </a:tblGrid>
              <a:tr h="214505">
                <a:tc gridSpan="2">
                  <a:txBody>
                    <a:bodyPr/>
                    <a:lstStyle/>
                    <a:p>
                      <a:pPr algn="ctr">
                        <a:lnSpc>
                          <a:spcPct val="107000"/>
                        </a:lnSpc>
                        <a:spcAft>
                          <a:spcPts val="800"/>
                        </a:spcAft>
                      </a:pPr>
                      <a:r>
                        <a:rPr lang="en-SG" sz="1100">
                          <a:effectLst/>
                        </a:rPr>
                        <a:t>Person 1</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SG"/>
                    </a:p>
                  </a:txBody>
                  <a:tcPr/>
                </a:tc>
                <a:tc gridSpan="2">
                  <a:txBody>
                    <a:bodyPr/>
                    <a:lstStyle/>
                    <a:p>
                      <a:pPr algn="ctr">
                        <a:lnSpc>
                          <a:spcPct val="107000"/>
                        </a:lnSpc>
                        <a:spcAft>
                          <a:spcPts val="800"/>
                        </a:spcAft>
                      </a:pPr>
                      <a:r>
                        <a:rPr lang="en-SG" sz="1100">
                          <a:effectLst/>
                        </a:rPr>
                        <a:t>Person 2</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SG"/>
                    </a:p>
                  </a:txBody>
                  <a:tcPr/>
                </a:tc>
                <a:tc gridSpan="2">
                  <a:txBody>
                    <a:bodyPr/>
                    <a:lstStyle/>
                    <a:p>
                      <a:pPr algn="ctr">
                        <a:lnSpc>
                          <a:spcPct val="107000"/>
                        </a:lnSpc>
                        <a:spcAft>
                          <a:spcPts val="800"/>
                        </a:spcAft>
                      </a:pPr>
                      <a:r>
                        <a:rPr lang="en-SG" sz="1100">
                          <a:effectLst/>
                        </a:rPr>
                        <a:t>Person 3</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hMerge="1">
                  <a:txBody>
                    <a:bodyPr/>
                    <a:lstStyle/>
                    <a:p>
                      <a:endParaRPr lang="en-SG"/>
                    </a:p>
                  </a:txBody>
                  <a:tcPr/>
                </a:tc>
                <a:extLst>
                  <a:ext uri="{0D108BD9-81ED-4DB2-BD59-A6C34878D82A}">
                    <a16:rowId xmlns:a16="http://schemas.microsoft.com/office/drawing/2014/main" val="3078588914"/>
                  </a:ext>
                </a:extLst>
              </a:tr>
              <a:tr h="214505">
                <a:tc>
                  <a:txBody>
                    <a:bodyPr/>
                    <a:lstStyle/>
                    <a:p>
                      <a:pPr>
                        <a:lnSpc>
                          <a:spcPct val="107000"/>
                        </a:lnSpc>
                        <a:spcAft>
                          <a:spcPts val="800"/>
                        </a:spcAft>
                      </a:pPr>
                      <a:r>
                        <a:rPr lang="en-SG" sz="1100" b="1">
                          <a:effectLst/>
                        </a:rPr>
                        <a:t>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b="1">
                          <a:effectLst/>
                        </a:rPr>
                        <a:t>Incorrect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b="1">
                          <a:effectLst/>
                        </a:rPr>
                        <a:t>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b="1">
                          <a:effectLst/>
                        </a:rPr>
                        <a:t>Incorrect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b="1">
                          <a:effectLst/>
                        </a:rPr>
                        <a:t>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b="1">
                          <a:effectLst/>
                        </a:rPr>
                        <a:t>Incorrect</a:t>
                      </a:r>
                      <a:endParaRPr lang="en-SG" sz="1100" b="1">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87611647"/>
                  </a:ext>
                </a:extLst>
              </a:tr>
              <a:tr h="214505">
                <a:tc>
                  <a:txBody>
                    <a:bodyPr/>
                    <a:lstStyle/>
                    <a:p>
                      <a:pPr>
                        <a:lnSpc>
                          <a:spcPct val="107000"/>
                        </a:lnSpc>
                        <a:spcAft>
                          <a:spcPts val="800"/>
                        </a:spcAft>
                      </a:pPr>
                      <a:r>
                        <a:rPr lang="en-SG" sz="1100" b="0">
                          <a:effectLst/>
                        </a:rPr>
                        <a:t>41.82</a:t>
                      </a:r>
                      <a:endParaRPr lang="en-SG" sz="1100" b="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31.81</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30.63</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30.26</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42.09</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100">
                          <a:effectLst/>
                        </a:rPr>
                        <a:t>41.60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5705270"/>
                  </a:ext>
                </a:extLst>
              </a:tr>
            </a:tbl>
          </a:graphicData>
        </a:graphic>
      </p:graphicFrame>
    </p:spTree>
    <p:extLst>
      <p:ext uri="{BB962C8B-B14F-4D97-AF65-F5344CB8AC3E}">
        <p14:creationId xmlns:p14="http://schemas.microsoft.com/office/powerpoint/2010/main" val="475257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scoring</a:t>
            </a:r>
            <a:endParaRPr lang="en-SG"/>
          </a:p>
        </p:txBody>
      </p:sp>
      <p:sp>
        <p:nvSpPr>
          <p:cNvPr id="3" name="Text Placeholder 2"/>
          <p:cNvSpPr>
            <a:spLocks noGrp="1"/>
          </p:cNvSpPr>
          <p:nvPr>
            <p:ph type="body" sz="quarter" idx="13"/>
          </p:nvPr>
        </p:nvSpPr>
        <p:spPr>
          <a:xfrm>
            <a:off x="507258" y="893238"/>
            <a:ext cx="7886700" cy="5466508"/>
          </a:xfrm>
        </p:spPr>
        <p:txBody>
          <a:bodyPr>
            <a:normAutofit/>
          </a:bodyPr>
          <a:lstStyle/>
          <a:p>
            <a:r>
              <a:rPr lang="en-US" sz="2000"/>
              <a:t>Limitations</a:t>
            </a:r>
            <a:endParaRPr lang="en-US"/>
          </a:p>
          <a:p>
            <a:pPr lvl="1"/>
            <a:r>
              <a:rPr lang="en-SG" sz="1800">
                <a:latin typeface="Calibri" panose="020F0502020204030204" pitchFamily="34" charset="0"/>
                <a:ea typeface="DengXian" panose="02010600030101010101" pitchFamily="2" charset="-122"/>
                <a:cs typeface="Times New Roman" panose="02020603050405020304" pitchFamily="18" charset="0"/>
              </a:rPr>
              <a:t>T</a:t>
            </a:r>
            <a:r>
              <a:rPr lang="en-SG" sz="1800">
                <a:effectLst/>
                <a:latin typeface="Calibri" panose="020F0502020204030204" pitchFamily="34" charset="0"/>
                <a:ea typeface="DengXian" panose="02010600030101010101" pitchFamily="2" charset="-122"/>
                <a:cs typeface="Times New Roman" panose="02020603050405020304" pitchFamily="18" charset="0"/>
              </a:rPr>
              <a:t>here must be big enough movements such that the movement of </a:t>
            </a:r>
            <a:r>
              <a:rPr lang="en-SG" sz="1800" err="1">
                <a:effectLst/>
                <a:latin typeface="Calibri" panose="020F0502020204030204" pitchFamily="34" charset="0"/>
                <a:ea typeface="DengXian" panose="02010600030101010101" pitchFamily="2" charset="-122"/>
                <a:cs typeface="Times New Roman" panose="02020603050405020304" pitchFamily="18" charset="0"/>
              </a:rPr>
              <a:t>keypoints</a:t>
            </a:r>
            <a:r>
              <a:rPr lang="en-SG" sz="1800">
                <a:effectLst/>
                <a:latin typeface="Calibri" panose="020F0502020204030204" pitchFamily="34" charset="0"/>
                <a:ea typeface="DengXian" panose="02010600030101010101" pitchFamily="2" charset="-122"/>
                <a:cs typeface="Times New Roman" panose="02020603050405020304" pitchFamily="18" charset="0"/>
              </a:rPr>
              <a:t> across frames is enough for the model to learn from. </a:t>
            </a:r>
          </a:p>
          <a:p>
            <a:pPr lvl="1"/>
            <a:endParaRPr lang="en-SG" sz="1800">
              <a:latin typeface="Calibri" panose="020F0502020204030204" pitchFamily="34" charset="0"/>
              <a:ea typeface="DengXian" panose="02010600030101010101" pitchFamily="2" charset="-122"/>
              <a:cs typeface="Times New Roman" panose="02020603050405020304" pitchFamily="18" charset="0"/>
            </a:endParaRPr>
          </a:p>
          <a:p>
            <a:pPr lvl="1"/>
            <a:endParaRPr lang="en-SG" sz="1800">
              <a:effectLst/>
              <a:latin typeface="Calibri" panose="020F0502020204030204" pitchFamily="34" charset="0"/>
              <a:ea typeface="DengXian" panose="02010600030101010101" pitchFamily="2" charset="-122"/>
              <a:cs typeface="Times New Roman" panose="02020603050405020304" pitchFamily="18" charset="0"/>
            </a:endParaRPr>
          </a:p>
          <a:p>
            <a:pPr lvl="1"/>
            <a:endParaRPr lang="en-US" sz="1600"/>
          </a:p>
          <a:p>
            <a:pPr lvl="1"/>
            <a:endParaRPr lang="en-US" sz="1600"/>
          </a:p>
          <a:p>
            <a:pPr lvl="1"/>
            <a:endParaRPr lang="en-US" sz="1600"/>
          </a:p>
          <a:p>
            <a:pPr lvl="1"/>
            <a:endParaRPr lang="en-US" sz="1600"/>
          </a:p>
          <a:p>
            <a:pPr marL="457200" lvl="1" indent="0">
              <a:buNone/>
            </a:pPr>
            <a:endParaRPr lang="en-US" sz="1600"/>
          </a:p>
          <a:p>
            <a:pPr lvl="1"/>
            <a:r>
              <a:rPr lang="en-US" sz="1600" err="1"/>
              <a:t>BlazePose</a:t>
            </a:r>
            <a:r>
              <a:rPr lang="en-US" sz="1600"/>
              <a:t> unable to properly predict </a:t>
            </a:r>
            <a:r>
              <a:rPr lang="en-US" sz="1600" err="1"/>
              <a:t>keypoints</a:t>
            </a:r>
            <a:r>
              <a:rPr lang="en-US" sz="1600"/>
              <a:t> due to </a:t>
            </a:r>
            <a:r>
              <a:rPr lang="en-SG" sz="1800">
                <a:effectLst/>
                <a:latin typeface="Calibri" panose="020F0502020204030204" pitchFamily="34" charset="0"/>
                <a:ea typeface="DengXian" panose="02010600030101010101" pitchFamily="2" charset="-122"/>
                <a:cs typeface="Times New Roman" panose="02020603050405020304" pitchFamily="18" charset="0"/>
              </a:rPr>
              <a:t>occlusion of body parts due to video angle/ missing head due to blurring.</a:t>
            </a:r>
            <a:endParaRPr lang="en-US" sz="1600"/>
          </a:p>
          <a:p>
            <a:pPr marL="457200" lvl="1" indent="0">
              <a:buNone/>
            </a:pPr>
            <a:endParaRPr lang="en-US" sz="1600"/>
          </a:p>
          <a:p>
            <a:pPr lvl="1"/>
            <a:endParaRPr lang="en-US" sz="1600"/>
          </a:p>
          <a:p>
            <a:pPr lvl="1"/>
            <a:endParaRPr lang="en-US" sz="1600"/>
          </a:p>
          <a:p>
            <a:pPr lvl="1"/>
            <a:endParaRPr lang="en-US" sz="1600"/>
          </a:p>
          <a:p>
            <a:pPr lvl="1"/>
            <a:endParaRPr lang="en-SG" sz="1800"/>
          </a:p>
          <a:p>
            <a:pPr lvl="1"/>
            <a:endParaRPr lang="en-SG" sz="1800"/>
          </a:p>
          <a:p>
            <a:pPr marL="457200" lvl="1" indent="0">
              <a:buNone/>
            </a:pPr>
            <a:endParaRPr lang="en-SG" sz="1800"/>
          </a:p>
          <a:p>
            <a:pPr marL="457200" lvl="1" indent="0">
              <a:buNone/>
            </a:pPr>
            <a:endParaRPr lang="en-SG" sz="1800"/>
          </a:p>
          <a:p>
            <a:pPr marL="457200" lvl="1" indent="0">
              <a:buNone/>
            </a:pPr>
            <a:endParaRPr lang="en-SG" sz="1800"/>
          </a:p>
          <a:p>
            <a:pPr marL="457200" lvl="1" indent="0">
              <a:buNone/>
            </a:pPr>
            <a:endParaRPr lang="en-SG" sz="1800"/>
          </a:p>
          <a:p>
            <a:pPr marL="457200" lvl="1" indent="0">
              <a:buNone/>
            </a:pPr>
            <a:endParaRPr lang="en-SG" sz="1800"/>
          </a:p>
          <a:p>
            <a:pPr lvl="1"/>
            <a:endParaRPr lang="en-SG" sz="1800"/>
          </a:p>
          <a:p>
            <a:pPr lvl="1"/>
            <a:endParaRPr lang="en-SG" sz="1800"/>
          </a:p>
        </p:txBody>
      </p:sp>
      <p:pic>
        <p:nvPicPr>
          <p:cNvPr id="4" name="Picture 3" descr="A picture containing floor, indoor, wall&#10;&#10;Description automatically generated">
            <a:extLst>
              <a:ext uri="{FF2B5EF4-FFF2-40B4-BE49-F238E27FC236}">
                <a16:creationId xmlns:a16="http://schemas.microsoft.com/office/drawing/2014/main" id="{C81ACAF8-FF8E-360F-A321-9C76DEBA01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5897" y="1879283"/>
            <a:ext cx="3511099" cy="1973389"/>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09E0D47E-B327-2B9D-60DD-495B7ED599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5897" y="4386357"/>
            <a:ext cx="3513870" cy="1973389"/>
          </a:xfrm>
          <a:prstGeom prst="rect">
            <a:avLst/>
          </a:prstGeom>
        </p:spPr>
      </p:pic>
    </p:spTree>
    <p:extLst>
      <p:ext uri="{BB962C8B-B14F-4D97-AF65-F5344CB8AC3E}">
        <p14:creationId xmlns:p14="http://schemas.microsoft.com/office/powerpoint/2010/main" val="2837000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Pain Scoring</a:t>
            </a:r>
            <a:endParaRPr lang="en-SG"/>
          </a:p>
        </p:txBody>
      </p:sp>
      <p:sp>
        <p:nvSpPr>
          <p:cNvPr id="3" name="Text Placeholder 2"/>
          <p:cNvSpPr>
            <a:spLocks noGrp="1"/>
          </p:cNvSpPr>
          <p:nvPr>
            <p:ph type="body" sz="quarter" idx="13"/>
          </p:nvPr>
        </p:nvSpPr>
        <p:spPr>
          <a:xfrm>
            <a:off x="507258" y="893238"/>
            <a:ext cx="7886700" cy="5466508"/>
          </a:xfrm>
        </p:spPr>
        <p:txBody>
          <a:bodyPr>
            <a:normAutofit/>
          </a:bodyPr>
          <a:lstStyle/>
          <a:p>
            <a:r>
              <a:rPr lang="en-US" sz="2000"/>
              <a:t>Future work:</a:t>
            </a:r>
          </a:p>
          <a:p>
            <a:pPr lvl="1"/>
            <a:r>
              <a:rPr lang="en-US" sz="1600"/>
              <a:t>Explore other methods to generate/estimate </a:t>
            </a:r>
            <a:r>
              <a:rPr lang="en-US" sz="1600" err="1"/>
              <a:t>keypoints</a:t>
            </a:r>
            <a:r>
              <a:rPr lang="en-US" sz="1600"/>
              <a:t> to improve stability</a:t>
            </a:r>
          </a:p>
          <a:p>
            <a:pPr lvl="1"/>
            <a:r>
              <a:rPr lang="en-US" sz="1600"/>
              <a:t>Expansion of the rehabilitation exercise video database</a:t>
            </a:r>
          </a:p>
          <a:p>
            <a:pPr lvl="1"/>
            <a:r>
              <a:rPr lang="en-US" sz="1600"/>
              <a:t>Explore alternative backbones </a:t>
            </a:r>
            <a:r>
              <a:rPr lang="en-SG" sz="1800">
                <a:effectLst/>
                <a:latin typeface="Calibri" panose="020F0502020204030204" pitchFamily="34" charset="0"/>
                <a:ea typeface="DengXian" panose="02010600030101010101" pitchFamily="2" charset="-122"/>
                <a:cs typeface="Times New Roman" panose="02020603050405020304" pitchFamily="18" charset="0"/>
              </a:rPr>
              <a:t>that utilize the emerging transformer-attention mechanism in computer vision problems</a:t>
            </a:r>
            <a:endParaRPr lang="en-US" sz="1600"/>
          </a:p>
          <a:p>
            <a:pPr lvl="1"/>
            <a:endParaRPr lang="en-US" sz="1600"/>
          </a:p>
          <a:p>
            <a:pPr lvl="1"/>
            <a:endParaRPr lang="en-SG" sz="1800"/>
          </a:p>
          <a:p>
            <a:pPr lvl="1"/>
            <a:endParaRPr lang="en-SG" sz="1800"/>
          </a:p>
          <a:p>
            <a:pPr marL="457200" lvl="1" indent="0">
              <a:buNone/>
            </a:pPr>
            <a:endParaRPr lang="en-SG" sz="1800"/>
          </a:p>
          <a:p>
            <a:pPr marL="457200" lvl="1" indent="0">
              <a:buNone/>
            </a:pPr>
            <a:endParaRPr lang="en-SG" sz="1800"/>
          </a:p>
          <a:p>
            <a:pPr marL="457200" lvl="1" indent="0">
              <a:buNone/>
            </a:pPr>
            <a:endParaRPr lang="en-SG" sz="1800"/>
          </a:p>
          <a:p>
            <a:pPr marL="457200" lvl="1" indent="0">
              <a:buNone/>
            </a:pPr>
            <a:endParaRPr lang="en-SG" sz="1800"/>
          </a:p>
          <a:p>
            <a:pPr marL="457200" lvl="1" indent="0">
              <a:buNone/>
            </a:pPr>
            <a:endParaRPr lang="en-SG" sz="1800"/>
          </a:p>
          <a:p>
            <a:pPr lvl="1"/>
            <a:endParaRPr lang="en-SG" sz="1800"/>
          </a:p>
          <a:p>
            <a:pPr lvl="1"/>
            <a:endParaRPr lang="en-SG" sz="1800"/>
          </a:p>
        </p:txBody>
      </p:sp>
      <p:pic>
        <p:nvPicPr>
          <p:cNvPr id="9218" name="Picture 2" descr="OpenPose Research Paper Summary: Multi-Person 2D Pose Estimation with Deep  Learning | by Chonyy | Towards Data Science">
            <a:extLst>
              <a:ext uri="{FF2B5EF4-FFF2-40B4-BE49-F238E27FC236}">
                <a16:creationId xmlns:a16="http://schemas.microsoft.com/office/drawing/2014/main" id="{6C93A2B2-BEC1-0124-FC61-C1E4639813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0" y="3106842"/>
            <a:ext cx="3846624" cy="216372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ransPose: Towards Explainable Human Pose Estimation by Transformer |  Semantic Scholar">
            <a:extLst>
              <a:ext uri="{FF2B5EF4-FFF2-40B4-BE49-F238E27FC236}">
                <a16:creationId xmlns:a16="http://schemas.microsoft.com/office/drawing/2014/main" id="{73BB31F9-7CF6-9FB6-1D99-A8069177E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2487" y="2705986"/>
            <a:ext cx="3351471" cy="296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322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237C-0A53-E5B6-345C-00AADC04D680}"/>
              </a:ext>
            </a:extLst>
          </p:cNvPr>
          <p:cNvSpPr>
            <a:spLocks noGrp="1"/>
          </p:cNvSpPr>
          <p:nvPr>
            <p:ph type="ctrTitle"/>
          </p:nvPr>
        </p:nvSpPr>
        <p:spPr/>
        <p:txBody>
          <a:bodyPr>
            <a:normAutofit fontScale="90000"/>
          </a:bodyPr>
          <a:lstStyle/>
          <a:p>
            <a:r>
              <a:rPr lang="en-SG"/>
              <a:t>Exercise pose matching</a:t>
            </a:r>
          </a:p>
        </p:txBody>
      </p:sp>
      <p:sp>
        <p:nvSpPr>
          <p:cNvPr id="3" name="Subtitle 2">
            <a:extLst>
              <a:ext uri="{FF2B5EF4-FFF2-40B4-BE49-F238E27FC236}">
                <a16:creationId xmlns:a16="http://schemas.microsoft.com/office/drawing/2014/main" id="{1C75D0BC-C376-0FD4-14BC-EDB98B729A76}"/>
              </a:ext>
            </a:extLst>
          </p:cNvPr>
          <p:cNvSpPr>
            <a:spLocks noGrp="1"/>
          </p:cNvSpPr>
          <p:nvPr>
            <p:ph type="subTitle" idx="1"/>
          </p:nvPr>
        </p:nvSpPr>
        <p:spPr/>
        <p:txBody>
          <a:bodyPr/>
          <a:lstStyle/>
          <a:p>
            <a:endParaRPr lang="en-SG"/>
          </a:p>
        </p:txBody>
      </p:sp>
      <p:sp>
        <p:nvSpPr>
          <p:cNvPr id="4" name="Slide Number Placeholder 3">
            <a:extLst>
              <a:ext uri="{FF2B5EF4-FFF2-40B4-BE49-F238E27FC236}">
                <a16:creationId xmlns:a16="http://schemas.microsoft.com/office/drawing/2014/main" id="{0F6BF639-26CE-F2C7-C4DE-A2D3A0F5A2EB}"/>
              </a:ext>
            </a:extLst>
          </p:cNvPr>
          <p:cNvSpPr>
            <a:spLocks noGrp="1"/>
          </p:cNvSpPr>
          <p:nvPr>
            <p:ph type="sldNum" sz="quarter" idx="4"/>
          </p:nvPr>
        </p:nvSpPr>
        <p:spPr/>
        <p:txBody>
          <a:bodyPr/>
          <a:lstStyle/>
          <a:p>
            <a:r>
              <a:rPr lang="en-SG"/>
              <a:t>Page </a:t>
            </a:r>
            <a:fld id="{2F63C605-4FC6-46DE-BC90-871762EA3F52}" type="slidenum">
              <a:rPr lang="en-SG" smtClean="0"/>
              <a:pPr/>
              <a:t>23</a:t>
            </a:fld>
            <a:endParaRPr lang="en-SG"/>
          </a:p>
        </p:txBody>
      </p:sp>
    </p:spTree>
    <p:extLst>
      <p:ext uri="{BB962C8B-B14F-4D97-AF65-F5344CB8AC3E}">
        <p14:creationId xmlns:p14="http://schemas.microsoft.com/office/powerpoint/2010/main" val="3785523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Pose Matching</a:t>
            </a:r>
            <a:endParaRPr lang="en-SG"/>
          </a:p>
        </p:txBody>
      </p:sp>
      <p:sp>
        <p:nvSpPr>
          <p:cNvPr id="3" name="Text Placeholder 2"/>
          <p:cNvSpPr>
            <a:spLocks noGrp="1"/>
          </p:cNvSpPr>
          <p:nvPr>
            <p:ph type="body" sz="quarter" idx="13"/>
          </p:nvPr>
        </p:nvSpPr>
        <p:spPr>
          <a:xfrm>
            <a:off x="498021" y="915818"/>
            <a:ext cx="7886700" cy="5325847"/>
          </a:xfrm>
        </p:spPr>
        <p:txBody>
          <a:bodyPr>
            <a:normAutofit/>
          </a:bodyPr>
          <a:lstStyle/>
          <a:p>
            <a:r>
              <a:rPr lang="en-SG"/>
              <a:t>Literature review</a:t>
            </a:r>
          </a:p>
          <a:p>
            <a:pPr lvl="1"/>
            <a:r>
              <a:rPr lang="en-SG" sz="1600"/>
              <a:t>2D Pose estimation algorithms have been well explored and commercial products and literature works for real-time posture evaluation and repetition counting, have been developed. (E.g. Vay.ai, </a:t>
            </a:r>
            <a:r>
              <a:rPr lang="en-SG" sz="1600" err="1"/>
              <a:t>Kemtai</a:t>
            </a:r>
            <a:r>
              <a:rPr lang="en-SG" sz="1600"/>
              <a:t>)</a:t>
            </a:r>
          </a:p>
          <a:p>
            <a:pPr lvl="1"/>
            <a:endParaRPr lang="en-SG" sz="1600"/>
          </a:p>
          <a:p>
            <a:pPr lvl="1"/>
            <a:r>
              <a:rPr lang="en-SG" sz="1600"/>
              <a:t>3D Pose estimation is an area to improve on, especially for complex out-of-plane human body motions.</a:t>
            </a:r>
          </a:p>
          <a:p>
            <a:pPr lvl="1"/>
            <a:endParaRPr lang="en-SG" sz="1600"/>
          </a:p>
          <a:p>
            <a:pPr lvl="1"/>
            <a:r>
              <a:rPr lang="en-SG" sz="1600"/>
              <a:t>Recent developments in 3D human body shape modelling, such as </a:t>
            </a:r>
            <a:r>
              <a:rPr lang="en-SG" sz="1600" err="1"/>
              <a:t>ExPose</a:t>
            </a:r>
            <a:r>
              <a:rPr lang="en-SG" sz="1600"/>
              <a:t> (</a:t>
            </a:r>
            <a:r>
              <a:rPr lang="en-SG" sz="1600" err="1"/>
              <a:t>EXpressive</a:t>
            </a:r>
            <a:r>
              <a:rPr lang="en-SG" sz="1600"/>
              <a:t> </a:t>
            </a:r>
            <a:r>
              <a:rPr lang="en-SG" sz="1600" err="1"/>
              <a:t>POse</a:t>
            </a:r>
            <a:r>
              <a:rPr lang="en-SG" sz="1600"/>
              <a:t> and Shape </a:t>
            </a:r>
            <a:r>
              <a:rPr lang="en-SG" sz="1600" err="1"/>
              <a:t>rEgression</a:t>
            </a:r>
            <a:r>
              <a:rPr lang="en-SG" sz="1600"/>
              <a:t>), could be further extended for multi-view pose estimation and 3D </a:t>
            </a:r>
            <a:r>
              <a:rPr lang="en-SG" sz="1600" err="1"/>
              <a:t>keypoint</a:t>
            </a:r>
            <a:r>
              <a:rPr lang="en-SG" sz="1600"/>
              <a:t> reconstruction.</a:t>
            </a:r>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24</a:t>
            </a:fld>
            <a:endParaRPr lang="en-SG"/>
          </a:p>
        </p:txBody>
      </p:sp>
      <p:pic>
        <p:nvPicPr>
          <p:cNvPr id="5" name="Picture 4">
            <a:extLst>
              <a:ext uri="{FF2B5EF4-FFF2-40B4-BE49-F238E27FC236}">
                <a16:creationId xmlns:a16="http://schemas.microsoft.com/office/drawing/2014/main" id="{8C8A12A6-AA42-4DDB-B22C-D0F63261C5EB}"/>
              </a:ext>
            </a:extLst>
          </p:cNvPr>
          <p:cNvPicPr>
            <a:picLocks noChangeAspect="1"/>
          </p:cNvPicPr>
          <p:nvPr/>
        </p:nvPicPr>
        <p:blipFill>
          <a:blip r:embed="rId3"/>
          <a:stretch>
            <a:fillRect/>
          </a:stretch>
        </p:blipFill>
        <p:spPr>
          <a:xfrm>
            <a:off x="759279" y="4331749"/>
            <a:ext cx="3006448" cy="1719754"/>
          </a:xfrm>
          <a:prstGeom prst="rect">
            <a:avLst/>
          </a:prstGeom>
        </p:spPr>
      </p:pic>
      <p:sp>
        <p:nvSpPr>
          <p:cNvPr id="6" name="TextBox 10">
            <a:extLst>
              <a:ext uri="{FF2B5EF4-FFF2-40B4-BE49-F238E27FC236}">
                <a16:creationId xmlns:a16="http://schemas.microsoft.com/office/drawing/2014/main" id="{9D0AA7B5-5177-4448-AB1F-6C0B6DC78299}"/>
              </a:ext>
            </a:extLst>
          </p:cNvPr>
          <p:cNvSpPr txBox="1"/>
          <p:nvPr/>
        </p:nvSpPr>
        <p:spPr>
          <a:xfrm>
            <a:off x="1891296" y="6083754"/>
            <a:ext cx="9445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solidFill>
                  <a:schemeClr val="tx1">
                    <a:lumMod val="75000"/>
                    <a:lumOff val="25000"/>
                  </a:schemeClr>
                </a:solidFill>
              </a:rPr>
              <a:t>Vay.ai</a:t>
            </a:r>
          </a:p>
        </p:txBody>
      </p:sp>
      <p:pic>
        <p:nvPicPr>
          <p:cNvPr id="8" name="Picture 7">
            <a:extLst>
              <a:ext uri="{FF2B5EF4-FFF2-40B4-BE49-F238E27FC236}">
                <a16:creationId xmlns:a16="http://schemas.microsoft.com/office/drawing/2014/main" id="{E0949820-0DDF-8B97-5B06-85D1DA06E5B1}"/>
              </a:ext>
            </a:extLst>
          </p:cNvPr>
          <p:cNvPicPr>
            <a:picLocks noChangeAspect="1"/>
          </p:cNvPicPr>
          <p:nvPr/>
        </p:nvPicPr>
        <p:blipFill>
          <a:blip r:embed="rId4"/>
          <a:stretch>
            <a:fillRect/>
          </a:stretch>
        </p:blipFill>
        <p:spPr>
          <a:xfrm>
            <a:off x="4154074" y="4433729"/>
            <a:ext cx="4158234" cy="1617774"/>
          </a:xfrm>
          <a:prstGeom prst="rect">
            <a:avLst/>
          </a:prstGeom>
        </p:spPr>
      </p:pic>
      <p:sp>
        <p:nvSpPr>
          <p:cNvPr id="9" name="TextBox 10">
            <a:extLst>
              <a:ext uri="{FF2B5EF4-FFF2-40B4-BE49-F238E27FC236}">
                <a16:creationId xmlns:a16="http://schemas.microsoft.com/office/drawing/2014/main" id="{0BAFF7D1-2317-3CE1-9C95-CC03A6BE4EC2}"/>
              </a:ext>
            </a:extLst>
          </p:cNvPr>
          <p:cNvSpPr txBox="1"/>
          <p:nvPr/>
        </p:nvSpPr>
        <p:spPr>
          <a:xfrm>
            <a:off x="5781795" y="6051503"/>
            <a:ext cx="114530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err="1">
                <a:solidFill>
                  <a:schemeClr val="tx1">
                    <a:lumMod val="75000"/>
                    <a:lumOff val="25000"/>
                  </a:schemeClr>
                </a:solidFill>
              </a:rPr>
              <a:t>ExPose</a:t>
            </a:r>
            <a:endParaRPr lang="en-SG">
              <a:solidFill>
                <a:schemeClr val="tx1">
                  <a:lumMod val="75000"/>
                  <a:lumOff val="25000"/>
                </a:schemeClr>
              </a:solidFill>
            </a:endParaRPr>
          </a:p>
        </p:txBody>
      </p:sp>
    </p:spTree>
    <p:extLst>
      <p:ext uri="{BB962C8B-B14F-4D97-AF65-F5344CB8AC3E}">
        <p14:creationId xmlns:p14="http://schemas.microsoft.com/office/powerpoint/2010/main" val="3799091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Pose Matching</a:t>
            </a:r>
            <a:endParaRPr lang="en-SG"/>
          </a:p>
        </p:txBody>
      </p:sp>
      <p:sp>
        <p:nvSpPr>
          <p:cNvPr id="3" name="Text Placeholder 2"/>
          <p:cNvSpPr>
            <a:spLocks noGrp="1"/>
          </p:cNvSpPr>
          <p:nvPr>
            <p:ph type="body" sz="quarter" idx="13"/>
          </p:nvPr>
        </p:nvSpPr>
        <p:spPr>
          <a:xfrm>
            <a:off x="498021" y="915818"/>
            <a:ext cx="7886700" cy="5325847"/>
          </a:xfrm>
        </p:spPr>
        <p:txBody>
          <a:bodyPr>
            <a:normAutofit/>
          </a:bodyPr>
          <a:lstStyle/>
          <a:p>
            <a:r>
              <a:rPr lang="en-SG"/>
              <a:t>Dataset</a:t>
            </a:r>
          </a:p>
          <a:p>
            <a:pPr lvl="1"/>
            <a:r>
              <a:rPr lang="en-SG"/>
              <a:t>Self recorded videos:</a:t>
            </a:r>
          </a:p>
          <a:p>
            <a:pPr lvl="2"/>
            <a:r>
              <a:rPr lang="en-SG"/>
              <a:t>Simulated error for arms</a:t>
            </a:r>
          </a:p>
          <a:p>
            <a:pPr lvl="2"/>
            <a:r>
              <a:rPr lang="en-SG"/>
              <a:t>Minimal errors for other body joints</a:t>
            </a:r>
          </a:p>
          <a:p>
            <a:pPr lvl="2"/>
            <a:r>
              <a:rPr lang="en-SG"/>
              <a:t>Errors not in all frames</a:t>
            </a:r>
          </a:p>
          <a:p>
            <a:pPr lvl="2"/>
            <a:r>
              <a:rPr lang="en-SG"/>
              <a:t>Different exercise speeds (video lengths)</a:t>
            </a:r>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25</a:t>
            </a:fld>
            <a:endParaRPr lang="en-SG"/>
          </a:p>
        </p:txBody>
      </p:sp>
      <p:pic>
        <p:nvPicPr>
          <p:cNvPr id="10" name="Picture 9">
            <a:extLst>
              <a:ext uri="{FF2B5EF4-FFF2-40B4-BE49-F238E27FC236}">
                <a16:creationId xmlns:a16="http://schemas.microsoft.com/office/drawing/2014/main" id="{0865976B-4053-CC29-963C-721BB21A5F2F}"/>
              </a:ext>
            </a:extLst>
          </p:cNvPr>
          <p:cNvPicPr>
            <a:picLocks noChangeAspect="1"/>
          </p:cNvPicPr>
          <p:nvPr/>
        </p:nvPicPr>
        <p:blipFill>
          <a:blip r:embed="rId3"/>
          <a:stretch>
            <a:fillRect/>
          </a:stretch>
        </p:blipFill>
        <p:spPr>
          <a:xfrm>
            <a:off x="81997" y="3973115"/>
            <a:ext cx="4334990" cy="1914733"/>
          </a:xfrm>
          <a:prstGeom prst="rect">
            <a:avLst/>
          </a:prstGeom>
        </p:spPr>
      </p:pic>
      <p:pic>
        <p:nvPicPr>
          <p:cNvPr id="14" name="Picture 13">
            <a:extLst>
              <a:ext uri="{FF2B5EF4-FFF2-40B4-BE49-F238E27FC236}">
                <a16:creationId xmlns:a16="http://schemas.microsoft.com/office/drawing/2014/main" id="{F59DC71C-C774-AE31-1B17-F57C799158CB}"/>
              </a:ext>
            </a:extLst>
          </p:cNvPr>
          <p:cNvPicPr>
            <a:picLocks noChangeAspect="1"/>
          </p:cNvPicPr>
          <p:nvPr/>
        </p:nvPicPr>
        <p:blipFill>
          <a:blip r:embed="rId4"/>
          <a:stretch>
            <a:fillRect/>
          </a:stretch>
        </p:blipFill>
        <p:spPr>
          <a:xfrm>
            <a:off x="4536725" y="3958705"/>
            <a:ext cx="4318965" cy="2016707"/>
          </a:xfrm>
          <a:prstGeom prst="rect">
            <a:avLst/>
          </a:prstGeom>
        </p:spPr>
      </p:pic>
      <p:sp>
        <p:nvSpPr>
          <p:cNvPr id="15" name="Oval 14">
            <a:extLst>
              <a:ext uri="{FF2B5EF4-FFF2-40B4-BE49-F238E27FC236}">
                <a16:creationId xmlns:a16="http://schemas.microsoft.com/office/drawing/2014/main" id="{7C9643D8-8C65-8203-1E9F-7A1CE3A9B853}"/>
              </a:ext>
            </a:extLst>
          </p:cNvPr>
          <p:cNvSpPr/>
          <p:nvPr/>
        </p:nvSpPr>
        <p:spPr>
          <a:xfrm>
            <a:off x="5607698" y="4138131"/>
            <a:ext cx="942392" cy="5178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B398661C-242D-D079-DDF2-281A12F76130}"/>
              </a:ext>
            </a:extLst>
          </p:cNvPr>
          <p:cNvSpPr/>
          <p:nvPr/>
        </p:nvSpPr>
        <p:spPr>
          <a:xfrm>
            <a:off x="6646311" y="4222558"/>
            <a:ext cx="821094" cy="6116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05F1173E-4F64-DB77-B90C-790776D5EE24}"/>
              </a:ext>
            </a:extLst>
          </p:cNvPr>
          <p:cNvSpPr/>
          <p:nvPr/>
        </p:nvSpPr>
        <p:spPr>
          <a:xfrm>
            <a:off x="7998691" y="4148364"/>
            <a:ext cx="821094" cy="6116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9" name="Straight Arrow Connector 18">
            <a:extLst>
              <a:ext uri="{FF2B5EF4-FFF2-40B4-BE49-F238E27FC236}">
                <a16:creationId xmlns:a16="http://schemas.microsoft.com/office/drawing/2014/main" id="{158129D2-9BF9-CE2E-3BC7-9397E3CDDD60}"/>
              </a:ext>
            </a:extLst>
          </p:cNvPr>
          <p:cNvCxnSpPr>
            <a:cxnSpLocks/>
          </p:cNvCxnSpPr>
          <p:nvPr/>
        </p:nvCxnSpPr>
        <p:spPr>
          <a:xfrm flipH="1">
            <a:off x="6390458" y="3679270"/>
            <a:ext cx="384605" cy="4398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601BD0D-954A-D6EC-05E3-91AD0F8A3A51}"/>
              </a:ext>
            </a:extLst>
          </p:cNvPr>
          <p:cNvCxnSpPr>
            <a:cxnSpLocks/>
          </p:cNvCxnSpPr>
          <p:nvPr/>
        </p:nvCxnSpPr>
        <p:spPr>
          <a:xfrm flipH="1">
            <a:off x="7246032" y="3679270"/>
            <a:ext cx="162202" cy="4690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405DC8-054A-897E-A9E4-79D85A4D5E8D}"/>
              </a:ext>
            </a:extLst>
          </p:cNvPr>
          <p:cNvCxnSpPr>
            <a:cxnSpLocks/>
          </p:cNvCxnSpPr>
          <p:nvPr/>
        </p:nvCxnSpPr>
        <p:spPr>
          <a:xfrm>
            <a:off x="8073335" y="3705062"/>
            <a:ext cx="184208" cy="404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1D2DF7A-6197-4972-DE67-AF14682FBD47}"/>
              </a:ext>
            </a:extLst>
          </p:cNvPr>
          <p:cNvSpPr txBox="1"/>
          <p:nvPr/>
        </p:nvSpPr>
        <p:spPr>
          <a:xfrm>
            <a:off x="6646311" y="2693971"/>
            <a:ext cx="1876392" cy="923330"/>
          </a:xfrm>
          <a:prstGeom prst="rect">
            <a:avLst/>
          </a:prstGeom>
          <a:noFill/>
          <a:ln>
            <a:solidFill>
              <a:schemeClr val="bg2">
                <a:lumMod val="50000"/>
              </a:schemeClr>
            </a:solidFill>
            <a:prstDash val="lgDash"/>
          </a:ln>
        </p:spPr>
        <p:txBody>
          <a:bodyPr wrap="square" rtlCol="0">
            <a:spAutoFit/>
          </a:bodyPr>
          <a:lstStyle/>
          <a:p>
            <a:pPr algn="ctr"/>
            <a:r>
              <a:rPr lang="en-SG">
                <a:solidFill>
                  <a:schemeClr val="tx1">
                    <a:lumMod val="75000"/>
                    <a:lumOff val="25000"/>
                  </a:schemeClr>
                </a:solidFill>
              </a:rPr>
              <a:t>Simulated errors only when arms are raised</a:t>
            </a:r>
          </a:p>
        </p:txBody>
      </p:sp>
    </p:spTree>
    <p:extLst>
      <p:ext uri="{BB962C8B-B14F-4D97-AF65-F5344CB8AC3E}">
        <p14:creationId xmlns:p14="http://schemas.microsoft.com/office/powerpoint/2010/main" val="1578667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Pose Matching</a:t>
            </a:r>
            <a:endParaRPr lang="en-SG"/>
          </a:p>
        </p:txBody>
      </p:sp>
      <p:sp>
        <p:nvSpPr>
          <p:cNvPr id="3" name="Text Placeholder 2"/>
          <p:cNvSpPr>
            <a:spLocks noGrp="1"/>
          </p:cNvSpPr>
          <p:nvPr>
            <p:ph type="body" sz="quarter" idx="13"/>
          </p:nvPr>
        </p:nvSpPr>
        <p:spPr>
          <a:xfrm>
            <a:off x="498021" y="915819"/>
            <a:ext cx="7899530" cy="5466508"/>
          </a:xfrm>
        </p:spPr>
        <p:txBody>
          <a:bodyPr>
            <a:normAutofit/>
          </a:bodyPr>
          <a:lstStyle/>
          <a:p>
            <a:r>
              <a:rPr lang="en-US" sz="2000"/>
              <a:t>Proposed approach:</a:t>
            </a:r>
          </a:p>
          <a:p>
            <a:pPr lvl="1"/>
            <a:r>
              <a:rPr lang="en-SG" sz="1800"/>
              <a:t>3D human shape generation from monocular RGB image, using </a:t>
            </a:r>
            <a:r>
              <a:rPr lang="en-SG" sz="1800" err="1"/>
              <a:t>ExPose</a:t>
            </a:r>
            <a:r>
              <a:rPr lang="en-SG" sz="1800"/>
              <a:t> model.</a:t>
            </a:r>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r>
              <a:rPr lang="en-SG" sz="1800"/>
              <a:t>3D model rotation and multi-view capture at 4 angles.</a:t>
            </a:r>
          </a:p>
          <a:p>
            <a:pPr lvl="1"/>
            <a:endParaRPr lang="en-SG" sz="1800"/>
          </a:p>
          <a:p>
            <a:pPr marL="457200" lvl="1" indent="0">
              <a:buNone/>
            </a:pPr>
            <a:endParaRPr lang="en-SG" sz="1800"/>
          </a:p>
          <a:p>
            <a:pPr lvl="1"/>
            <a:endParaRPr lang="en-SG" sz="1800"/>
          </a:p>
          <a:p>
            <a:pPr lvl="1"/>
            <a:endParaRPr lang="en-SG" sz="1800"/>
          </a:p>
          <a:p>
            <a:pPr lvl="1"/>
            <a:endParaRPr lang="en-SG" sz="1800"/>
          </a:p>
          <a:p>
            <a:pPr lvl="1"/>
            <a:endParaRPr lang="en-SG" sz="1800"/>
          </a:p>
        </p:txBody>
      </p:sp>
      <p:pic>
        <p:nvPicPr>
          <p:cNvPr id="9" name="Picture 8">
            <a:extLst>
              <a:ext uri="{FF2B5EF4-FFF2-40B4-BE49-F238E27FC236}">
                <a16:creationId xmlns:a16="http://schemas.microsoft.com/office/drawing/2014/main" id="{996EC8DE-A5A4-B263-43D2-8F0D5CA97B43}"/>
              </a:ext>
            </a:extLst>
          </p:cNvPr>
          <p:cNvPicPr>
            <a:picLocks noChangeAspect="1"/>
          </p:cNvPicPr>
          <p:nvPr/>
        </p:nvPicPr>
        <p:blipFill>
          <a:blip r:embed="rId3"/>
          <a:stretch>
            <a:fillRect/>
          </a:stretch>
        </p:blipFill>
        <p:spPr>
          <a:xfrm>
            <a:off x="2561253" y="1904091"/>
            <a:ext cx="4161453" cy="2024287"/>
          </a:xfrm>
          <a:prstGeom prst="rect">
            <a:avLst/>
          </a:prstGeom>
        </p:spPr>
      </p:pic>
      <p:pic>
        <p:nvPicPr>
          <p:cNvPr id="13" name="Picture 12">
            <a:extLst>
              <a:ext uri="{FF2B5EF4-FFF2-40B4-BE49-F238E27FC236}">
                <a16:creationId xmlns:a16="http://schemas.microsoft.com/office/drawing/2014/main" id="{CF7B24D0-235B-DEC8-A605-F37E089E6875}"/>
              </a:ext>
            </a:extLst>
          </p:cNvPr>
          <p:cNvPicPr>
            <a:picLocks noChangeAspect="1"/>
          </p:cNvPicPr>
          <p:nvPr/>
        </p:nvPicPr>
        <p:blipFill>
          <a:blip r:embed="rId4"/>
          <a:stretch>
            <a:fillRect/>
          </a:stretch>
        </p:blipFill>
        <p:spPr>
          <a:xfrm>
            <a:off x="2808515" y="4378795"/>
            <a:ext cx="3666930" cy="2122959"/>
          </a:xfrm>
          <a:prstGeom prst="rect">
            <a:avLst/>
          </a:prstGeom>
        </p:spPr>
      </p:pic>
    </p:spTree>
    <p:extLst>
      <p:ext uri="{BB962C8B-B14F-4D97-AF65-F5344CB8AC3E}">
        <p14:creationId xmlns:p14="http://schemas.microsoft.com/office/powerpoint/2010/main" val="2211881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Pose Matching</a:t>
            </a:r>
            <a:endParaRPr lang="en-SG"/>
          </a:p>
        </p:txBody>
      </p:sp>
      <p:sp>
        <p:nvSpPr>
          <p:cNvPr id="3" name="Text Placeholder 2"/>
          <p:cNvSpPr>
            <a:spLocks noGrp="1"/>
          </p:cNvSpPr>
          <p:nvPr>
            <p:ph type="body" sz="quarter" idx="13"/>
          </p:nvPr>
        </p:nvSpPr>
        <p:spPr>
          <a:xfrm>
            <a:off x="498021" y="915819"/>
            <a:ext cx="7899530" cy="5466508"/>
          </a:xfrm>
        </p:spPr>
        <p:txBody>
          <a:bodyPr>
            <a:normAutofit/>
          </a:bodyPr>
          <a:lstStyle/>
          <a:p>
            <a:r>
              <a:rPr lang="en-US" sz="2000"/>
              <a:t>Proposed approach:</a:t>
            </a:r>
          </a:p>
          <a:p>
            <a:pPr lvl="1"/>
            <a:r>
              <a:rPr lang="en-SG" sz="1800"/>
              <a:t>Extract multi-view 2D RGB images for 3D </a:t>
            </a:r>
            <a:r>
              <a:rPr lang="en-SG" sz="1800" err="1"/>
              <a:t>keypoint</a:t>
            </a:r>
            <a:r>
              <a:rPr lang="en-SG" sz="1800"/>
              <a:t> reconstruction.</a:t>
            </a:r>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r>
              <a:rPr lang="en-SG" sz="1800"/>
              <a:t>Temporal matching of different exercise speeds (video lengths)</a:t>
            </a:r>
          </a:p>
          <a:p>
            <a:pPr lvl="2"/>
            <a:r>
              <a:rPr lang="en-SG" sz="1400"/>
              <a:t>Multi-variable Dynamic Time Warping (DTW)</a:t>
            </a:r>
          </a:p>
          <a:p>
            <a:pPr lvl="2"/>
            <a:r>
              <a:rPr lang="en-SG" sz="1400"/>
              <a:t>Generate path for frame-to-frame matching</a:t>
            </a:r>
          </a:p>
          <a:p>
            <a:pPr lvl="1"/>
            <a:endParaRPr lang="en-SG" sz="1800"/>
          </a:p>
          <a:p>
            <a:pPr lvl="1"/>
            <a:endParaRPr lang="en-SG" sz="1800"/>
          </a:p>
          <a:p>
            <a:pPr lvl="1"/>
            <a:endParaRPr lang="en-SG" sz="1800"/>
          </a:p>
          <a:p>
            <a:pPr lvl="1"/>
            <a:endParaRPr lang="en-SG" sz="1800"/>
          </a:p>
          <a:p>
            <a:pPr lvl="1"/>
            <a:endParaRPr lang="en-SG" sz="1800"/>
          </a:p>
          <a:p>
            <a:pPr lvl="1"/>
            <a:endParaRPr lang="en-SG" sz="1800"/>
          </a:p>
        </p:txBody>
      </p:sp>
      <p:pic>
        <p:nvPicPr>
          <p:cNvPr id="17" name="Picture 16">
            <a:extLst>
              <a:ext uri="{FF2B5EF4-FFF2-40B4-BE49-F238E27FC236}">
                <a16:creationId xmlns:a16="http://schemas.microsoft.com/office/drawing/2014/main" id="{4DFF47C4-460D-666F-1A14-DB5529028638}"/>
              </a:ext>
            </a:extLst>
          </p:cNvPr>
          <p:cNvPicPr>
            <a:picLocks noChangeAspect="1"/>
          </p:cNvPicPr>
          <p:nvPr/>
        </p:nvPicPr>
        <p:blipFill>
          <a:blip r:embed="rId3"/>
          <a:stretch>
            <a:fillRect/>
          </a:stretch>
        </p:blipFill>
        <p:spPr>
          <a:xfrm>
            <a:off x="1844880" y="1779840"/>
            <a:ext cx="5205811" cy="2731893"/>
          </a:xfrm>
          <a:prstGeom prst="rect">
            <a:avLst/>
          </a:prstGeom>
        </p:spPr>
      </p:pic>
      <p:pic>
        <p:nvPicPr>
          <p:cNvPr id="7" name="Picture 6">
            <a:extLst>
              <a:ext uri="{FF2B5EF4-FFF2-40B4-BE49-F238E27FC236}">
                <a16:creationId xmlns:a16="http://schemas.microsoft.com/office/drawing/2014/main" id="{96633C20-CF23-1879-8CFB-D47E6112F0E2}"/>
              </a:ext>
            </a:extLst>
          </p:cNvPr>
          <p:cNvPicPr>
            <a:picLocks noChangeAspect="1"/>
          </p:cNvPicPr>
          <p:nvPr/>
        </p:nvPicPr>
        <p:blipFill>
          <a:blip r:embed="rId4"/>
          <a:stretch>
            <a:fillRect/>
          </a:stretch>
        </p:blipFill>
        <p:spPr>
          <a:xfrm>
            <a:off x="3230744" y="5650908"/>
            <a:ext cx="3135562" cy="731419"/>
          </a:xfrm>
          <a:prstGeom prst="rect">
            <a:avLst/>
          </a:prstGeom>
        </p:spPr>
      </p:pic>
    </p:spTree>
    <p:extLst>
      <p:ext uri="{BB962C8B-B14F-4D97-AF65-F5344CB8AC3E}">
        <p14:creationId xmlns:p14="http://schemas.microsoft.com/office/powerpoint/2010/main" val="239930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Pose Matching</a:t>
            </a:r>
            <a:endParaRPr lang="en-SG"/>
          </a:p>
        </p:txBody>
      </p:sp>
      <p:sp>
        <p:nvSpPr>
          <p:cNvPr id="3" name="Text Placeholder 2"/>
          <p:cNvSpPr>
            <a:spLocks noGrp="1"/>
          </p:cNvSpPr>
          <p:nvPr>
            <p:ph type="body" sz="quarter" idx="13"/>
          </p:nvPr>
        </p:nvSpPr>
        <p:spPr>
          <a:xfrm>
            <a:off x="498021" y="915819"/>
            <a:ext cx="7899530" cy="5466508"/>
          </a:xfrm>
        </p:spPr>
        <p:txBody>
          <a:bodyPr>
            <a:normAutofit/>
          </a:bodyPr>
          <a:lstStyle/>
          <a:p>
            <a:r>
              <a:rPr lang="en-US" sz="2000"/>
              <a:t>Experimental results:</a:t>
            </a:r>
          </a:p>
          <a:p>
            <a:pPr lvl="1"/>
            <a:r>
              <a:rPr lang="en-SG" sz="1800"/>
              <a:t>3D </a:t>
            </a:r>
            <a:r>
              <a:rPr lang="en-SG" sz="1800" err="1"/>
              <a:t>keypoint</a:t>
            </a:r>
            <a:r>
              <a:rPr lang="en-SG" sz="1800"/>
              <a:t> reconstruction</a:t>
            </a:r>
          </a:p>
          <a:p>
            <a:pPr lvl="2"/>
            <a:r>
              <a:rPr lang="en-SG" sz="1600"/>
              <a:t>3D reconstruction affected by </a:t>
            </a:r>
            <a:r>
              <a:rPr lang="en-SG" sz="1600" err="1"/>
              <a:t>keypoint</a:t>
            </a:r>
            <a:r>
              <a:rPr lang="en-SG" sz="1600"/>
              <a:t> detection confidence threshold for multi-view matching.</a:t>
            </a:r>
          </a:p>
          <a:p>
            <a:pPr lvl="2"/>
            <a:r>
              <a:rPr lang="en-SG" sz="1600"/>
              <a:t>Too high (&gt; 0.7): Unable to detect </a:t>
            </a:r>
            <a:r>
              <a:rPr lang="en-SG" sz="1600" err="1"/>
              <a:t>keypoints</a:t>
            </a:r>
            <a:endParaRPr lang="en-SG" sz="1600"/>
          </a:p>
          <a:p>
            <a:pPr lvl="2"/>
            <a:r>
              <a:rPr lang="en-SG" sz="1600"/>
              <a:t>Too low (&lt; 0.5): Noisy </a:t>
            </a:r>
            <a:r>
              <a:rPr lang="en-SG" sz="1600" err="1"/>
              <a:t>keypoints</a:t>
            </a:r>
            <a:endParaRPr lang="en-SG" sz="1600"/>
          </a:p>
          <a:p>
            <a:pPr lvl="1"/>
            <a:r>
              <a:rPr lang="en-SG" sz="2000"/>
              <a:t>Generate joint angles from 3D space (</a:t>
            </a:r>
            <a:r>
              <a:rPr lang="en-SG" sz="2000" err="1"/>
              <a:t>elevation,azimuth</a:t>
            </a:r>
            <a:r>
              <a:rPr lang="en-SG" sz="2000"/>
              <a:t>)</a:t>
            </a:r>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p:txBody>
      </p:sp>
      <p:pic>
        <p:nvPicPr>
          <p:cNvPr id="6" name="Picture 5">
            <a:extLst>
              <a:ext uri="{FF2B5EF4-FFF2-40B4-BE49-F238E27FC236}">
                <a16:creationId xmlns:a16="http://schemas.microsoft.com/office/drawing/2014/main" id="{3BDFFD6E-722C-62C8-95F1-135CF40BF66E}"/>
              </a:ext>
            </a:extLst>
          </p:cNvPr>
          <p:cNvPicPr>
            <a:picLocks noChangeAspect="1"/>
          </p:cNvPicPr>
          <p:nvPr/>
        </p:nvPicPr>
        <p:blipFill>
          <a:blip r:embed="rId3"/>
          <a:stretch>
            <a:fillRect/>
          </a:stretch>
        </p:blipFill>
        <p:spPr>
          <a:xfrm>
            <a:off x="1469803" y="3257551"/>
            <a:ext cx="6494170" cy="2816678"/>
          </a:xfrm>
          <a:prstGeom prst="rect">
            <a:avLst/>
          </a:prstGeom>
        </p:spPr>
      </p:pic>
    </p:spTree>
    <p:extLst>
      <p:ext uri="{BB962C8B-B14F-4D97-AF65-F5344CB8AC3E}">
        <p14:creationId xmlns:p14="http://schemas.microsoft.com/office/powerpoint/2010/main" val="3566669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Pose Matching</a:t>
            </a:r>
            <a:endParaRPr lang="en-SG"/>
          </a:p>
        </p:txBody>
      </p:sp>
      <p:sp>
        <p:nvSpPr>
          <p:cNvPr id="3" name="Text Placeholder 2"/>
          <p:cNvSpPr>
            <a:spLocks noGrp="1"/>
          </p:cNvSpPr>
          <p:nvPr>
            <p:ph type="body" sz="quarter" idx="13"/>
          </p:nvPr>
        </p:nvSpPr>
        <p:spPr>
          <a:xfrm>
            <a:off x="498021" y="915819"/>
            <a:ext cx="7899530" cy="5466508"/>
          </a:xfrm>
        </p:spPr>
        <p:txBody>
          <a:bodyPr>
            <a:normAutofit/>
          </a:bodyPr>
          <a:lstStyle/>
          <a:p>
            <a:r>
              <a:rPr lang="en-US" sz="2000"/>
              <a:t>Experimental results:</a:t>
            </a:r>
          </a:p>
          <a:p>
            <a:pPr lvl="1"/>
            <a:r>
              <a:rPr lang="en-SG" sz="1800"/>
              <a:t>Joint angle matching</a:t>
            </a:r>
          </a:p>
          <a:p>
            <a:pPr lvl="2"/>
            <a:r>
              <a:rPr lang="en-SG" sz="1600"/>
              <a:t>Angle difference threshold affects the sensitivity of the matching algorithm</a:t>
            </a:r>
          </a:p>
          <a:p>
            <a:pPr lvl="2"/>
            <a:r>
              <a:rPr lang="en-SG" sz="1600"/>
              <a:t>Too high (&gt;40 </a:t>
            </a:r>
            <a:r>
              <a:rPr lang="en-SG" sz="1600" err="1"/>
              <a:t>deg</a:t>
            </a:r>
            <a:r>
              <a:rPr lang="en-SG" sz="1600"/>
              <a:t>): Unable to detect errors </a:t>
            </a:r>
            <a:r>
              <a:rPr lang="en-SG" sz="1600">
                <a:solidFill>
                  <a:srgbClr val="FF0000"/>
                </a:solidFill>
              </a:rPr>
              <a:t>--- (c)</a:t>
            </a:r>
          </a:p>
          <a:p>
            <a:pPr lvl="2"/>
            <a:r>
              <a:rPr lang="en-SG" sz="1600"/>
              <a:t>Too low (&lt;10 </a:t>
            </a:r>
            <a:r>
              <a:rPr lang="en-SG" sz="1600" err="1"/>
              <a:t>deg</a:t>
            </a:r>
            <a:r>
              <a:rPr lang="en-SG" sz="1600"/>
              <a:t>): Affected by small body movements and noisy </a:t>
            </a:r>
            <a:r>
              <a:rPr lang="en-SG" sz="1600" err="1"/>
              <a:t>keypoints</a:t>
            </a:r>
            <a:r>
              <a:rPr lang="en-SG" sz="1600"/>
              <a:t> </a:t>
            </a:r>
            <a:r>
              <a:rPr lang="en-SG" sz="1600">
                <a:solidFill>
                  <a:srgbClr val="FF0000"/>
                </a:solidFill>
              </a:rPr>
              <a:t>--- (a)</a:t>
            </a:r>
          </a:p>
          <a:p>
            <a:pPr lvl="2"/>
            <a:r>
              <a:rPr lang="en-SG" sz="1600"/>
              <a:t>Optimal (20-30deg) </a:t>
            </a:r>
            <a:r>
              <a:rPr lang="en-SG" sz="1600">
                <a:solidFill>
                  <a:srgbClr val="00B050"/>
                </a:solidFill>
              </a:rPr>
              <a:t>--- (b)</a:t>
            </a:r>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a:p>
            <a:pPr lvl="1"/>
            <a:endParaRPr lang="en-SG" sz="1800"/>
          </a:p>
        </p:txBody>
      </p:sp>
      <p:pic>
        <p:nvPicPr>
          <p:cNvPr id="5" name="Picture 4">
            <a:extLst>
              <a:ext uri="{FF2B5EF4-FFF2-40B4-BE49-F238E27FC236}">
                <a16:creationId xmlns:a16="http://schemas.microsoft.com/office/drawing/2014/main" id="{1FB52209-2B42-D292-8305-6B7D0F8B2370}"/>
              </a:ext>
            </a:extLst>
          </p:cNvPr>
          <p:cNvPicPr>
            <a:picLocks noChangeAspect="1"/>
          </p:cNvPicPr>
          <p:nvPr/>
        </p:nvPicPr>
        <p:blipFill>
          <a:blip r:embed="rId3"/>
          <a:stretch>
            <a:fillRect/>
          </a:stretch>
        </p:blipFill>
        <p:spPr>
          <a:xfrm>
            <a:off x="1412021" y="3189882"/>
            <a:ext cx="6463016" cy="3264709"/>
          </a:xfrm>
          <a:prstGeom prst="rect">
            <a:avLst/>
          </a:prstGeom>
        </p:spPr>
      </p:pic>
    </p:spTree>
    <p:extLst>
      <p:ext uri="{BB962C8B-B14F-4D97-AF65-F5344CB8AC3E}">
        <p14:creationId xmlns:p14="http://schemas.microsoft.com/office/powerpoint/2010/main" val="1297464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t>
            </a:r>
            <a:r>
              <a:rPr lang="en-SG" err="1"/>
              <a:t>ystem</a:t>
            </a:r>
            <a:r>
              <a:rPr lang="en-SG"/>
              <a:t> Flow Chart</a:t>
            </a:r>
          </a:p>
        </p:txBody>
      </p:sp>
      <p:pic>
        <p:nvPicPr>
          <p:cNvPr id="96" name="Picture 95">
            <a:extLst>
              <a:ext uri="{FF2B5EF4-FFF2-40B4-BE49-F238E27FC236}">
                <a16:creationId xmlns:a16="http://schemas.microsoft.com/office/drawing/2014/main" id="{B53A81C3-FF8D-7AD9-C5A4-5CBF8B8F44D9}"/>
              </a:ext>
            </a:extLst>
          </p:cNvPr>
          <p:cNvPicPr>
            <a:picLocks noChangeAspect="1"/>
          </p:cNvPicPr>
          <p:nvPr/>
        </p:nvPicPr>
        <p:blipFill>
          <a:blip r:embed="rId3"/>
          <a:stretch>
            <a:fillRect/>
          </a:stretch>
        </p:blipFill>
        <p:spPr>
          <a:xfrm>
            <a:off x="1173019" y="943484"/>
            <a:ext cx="6178978" cy="5249497"/>
          </a:xfrm>
          <a:prstGeom prst="rect">
            <a:avLst/>
          </a:prstGeom>
        </p:spPr>
      </p:pic>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3</a:t>
            </a:fld>
            <a:endParaRPr lang="en-SG"/>
          </a:p>
        </p:txBody>
      </p:sp>
    </p:spTree>
    <p:extLst>
      <p:ext uri="{BB962C8B-B14F-4D97-AF65-F5344CB8AC3E}">
        <p14:creationId xmlns:p14="http://schemas.microsoft.com/office/powerpoint/2010/main" val="3710141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Pose Matching</a:t>
            </a:r>
            <a:endParaRPr lang="en-SG"/>
          </a:p>
        </p:txBody>
      </p:sp>
      <p:sp>
        <p:nvSpPr>
          <p:cNvPr id="3" name="Text Placeholder 2"/>
          <p:cNvSpPr>
            <a:spLocks noGrp="1"/>
          </p:cNvSpPr>
          <p:nvPr>
            <p:ph type="body" sz="quarter" idx="13"/>
          </p:nvPr>
        </p:nvSpPr>
        <p:spPr>
          <a:xfrm>
            <a:off x="384810" y="1121035"/>
            <a:ext cx="4868060" cy="3011747"/>
          </a:xfrm>
        </p:spPr>
        <p:txBody>
          <a:bodyPr>
            <a:normAutofit/>
          </a:bodyPr>
          <a:lstStyle/>
          <a:p>
            <a:r>
              <a:rPr lang="en-US" sz="2000"/>
              <a:t>Experimental results:</a:t>
            </a:r>
          </a:p>
          <a:p>
            <a:pPr lvl="1"/>
            <a:r>
              <a:rPr lang="en-SG" sz="1800"/>
              <a:t>Positive / Negative testing of matching algorithm</a:t>
            </a:r>
          </a:p>
          <a:p>
            <a:pPr lvl="1"/>
            <a:r>
              <a:rPr lang="en-SG" sz="1800"/>
              <a:t>Detected errors on when arms are raised</a:t>
            </a:r>
          </a:p>
          <a:p>
            <a:pPr lvl="1"/>
            <a:r>
              <a:rPr lang="en-SG" sz="1800"/>
              <a:t>No error detected at other body joints or when arms are in downward position</a:t>
            </a:r>
          </a:p>
          <a:p>
            <a:pPr lvl="1"/>
            <a:endParaRPr lang="en-SG" sz="1800"/>
          </a:p>
          <a:p>
            <a:pPr lvl="1"/>
            <a:endParaRPr lang="en-SG" sz="1800"/>
          </a:p>
        </p:txBody>
      </p:sp>
      <p:pic>
        <p:nvPicPr>
          <p:cNvPr id="6" name="Picture 5">
            <a:extLst>
              <a:ext uri="{FF2B5EF4-FFF2-40B4-BE49-F238E27FC236}">
                <a16:creationId xmlns:a16="http://schemas.microsoft.com/office/drawing/2014/main" id="{1537024B-870A-EAC3-2C8A-2CFDB2C991A2}"/>
              </a:ext>
            </a:extLst>
          </p:cNvPr>
          <p:cNvPicPr>
            <a:picLocks noChangeAspect="1"/>
          </p:cNvPicPr>
          <p:nvPr/>
        </p:nvPicPr>
        <p:blipFill>
          <a:blip r:embed="rId3"/>
          <a:stretch>
            <a:fillRect/>
          </a:stretch>
        </p:blipFill>
        <p:spPr>
          <a:xfrm>
            <a:off x="5366082" y="1035245"/>
            <a:ext cx="3662723" cy="2814971"/>
          </a:xfrm>
          <a:prstGeom prst="rect">
            <a:avLst/>
          </a:prstGeom>
        </p:spPr>
      </p:pic>
      <p:sp>
        <p:nvSpPr>
          <p:cNvPr id="8" name="TextBox 7">
            <a:extLst>
              <a:ext uri="{FF2B5EF4-FFF2-40B4-BE49-F238E27FC236}">
                <a16:creationId xmlns:a16="http://schemas.microsoft.com/office/drawing/2014/main" id="{D91EDB1C-EBCD-3C27-71B9-E1B462FDE3B9}"/>
              </a:ext>
            </a:extLst>
          </p:cNvPr>
          <p:cNvSpPr txBox="1"/>
          <p:nvPr/>
        </p:nvSpPr>
        <p:spPr>
          <a:xfrm>
            <a:off x="628650" y="4132782"/>
            <a:ext cx="7819053" cy="1969770"/>
          </a:xfrm>
          <a:prstGeom prst="rect">
            <a:avLst/>
          </a:prstGeom>
          <a:noFill/>
        </p:spPr>
        <p:txBody>
          <a:bodyPr wrap="square">
            <a:spAutoFit/>
          </a:bodyPr>
          <a:lstStyle/>
          <a:p>
            <a:pPr marL="342900" indent="-342900">
              <a:buFont typeface="Arial" panose="020B0604020202020204" pitchFamily="34" charset="0"/>
              <a:buChar char="•"/>
            </a:pPr>
            <a:r>
              <a:rPr lang="en-SG" sz="2200"/>
              <a:t>Limitation / Future work</a:t>
            </a:r>
          </a:p>
          <a:p>
            <a:pPr marL="800100" lvl="1" indent="-342900">
              <a:buFont typeface="Arial" panose="020B0604020202020204" pitchFamily="34" charset="0"/>
              <a:buChar char="•"/>
            </a:pPr>
            <a:r>
              <a:rPr lang="en-SG"/>
              <a:t>3D human body shape generation performed for individual frames</a:t>
            </a:r>
          </a:p>
          <a:p>
            <a:pPr marL="1257300" lvl="2" indent="-342900">
              <a:buFont typeface="Arial" panose="020B0604020202020204" pitchFamily="34" charset="0"/>
              <a:buChar char="•"/>
            </a:pPr>
            <a:r>
              <a:rPr lang="en-SG" sz="1600"/>
              <a:t>May lead to slight perturbations in body shape from frame to frame</a:t>
            </a:r>
          </a:p>
          <a:p>
            <a:pPr marL="1257300" lvl="2" indent="-342900">
              <a:buFont typeface="Arial" panose="020B0604020202020204" pitchFamily="34" charset="0"/>
              <a:buChar char="•"/>
            </a:pPr>
            <a:r>
              <a:rPr lang="en-SG" sz="1600"/>
              <a:t>Lead to added noise in joint angle matching</a:t>
            </a:r>
            <a:endParaRPr lang="en-SG" sz="1400"/>
          </a:p>
          <a:p>
            <a:pPr lvl="2"/>
            <a:endParaRPr lang="en-SG" sz="1400"/>
          </a:p>
          <a:p>
            <a:pPr marL="800100" lvl="1" indent="-342900">
              <a:buFont typeface="Arial" panose="020B0604020202020204" pitchFamily="34" charset="0"/>
              <a:buChar char="•"/>
            </a:pPr>
            <a:r>
              <a:rPr lang="en-SG"/>
              <a:t>Further improvements could use frame-to-frame shape regression to stabilise body model in a video sequence.</a:t>
            </a:r>
          </a:p>
        </p:txBody>
      </p:sp>
    </p:spTree>
    <p:extLst>
      <p:ext uri="{BB962C8B-B14F-4D97-AF65-F5344CB8AC3E}">
        <p14:creationId xmlns:p14="http://schemas.microsoft.com/office/powerpoint/2010/main" val="3646655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237C-0A53-E5B6-345C-00AADC04D680}"/>
              </a:ext>
            </a:extLst>
          </p:cNvPr>
          <p:cNvSpPr>
            <a:spLocks noGrp="1"/>
          </p:cNvSpPr>
          <p:nvPr>
            <p:ph type="ctrTitle"/>
          </p:nvPr>
        </p:nvSpPr>
        <p:spPr/>
        <p:txBody>
          <a:bodyPr>
            <a:normAutofit/>
          </a:bodyPr>
          <a:lstStyle/>
          <a:p>
            <a:r>
              <a:rPr lang="en-SG"/>
              <a:t>PAVE system</a:t>
            </a:r>
          </a:p>
        </p:txBody>
      </p:sp>
      <p:sp>
        <p:nvSpPr>
          <p:cNvPr id="3" name="Subtitle 2">
            <a:extLst>
              <a:ext uri="{FF2B5EF4-FFF2-40B4-BE49-F238E27FC236}">
                <a16:creationId xmlns:a16="http://schemas.microsoft.com/office/drawing/2014/main" id="{1C75D0BC-C376-0FD4-14BC-EDB98B729A76}"/>
              </a:ext>
            </a:extLst>
          </p:cNvPr>
          <p:cNvSpPr>
            <a:spLocks noGrp="1"/>
          </p:cNvSpPr>
          <p:nvPr>
            <p:ph type="subTitle" idx="1"/>
          </p:nvPr>
        </p:nvSpPr>
        <p:spPr/>
        <p:txBody>
          <a:bodyPr/>
          <a:lstStyle/>
          <a:p>
            <a:endParaRPr lang="en-SG"/>
          </a:p>
        </p:txBody>
      </p:sp>
      <p:sp>
        <p:nvSpPr>
          <p:cNvPr id="4" name="Slide Number Placeholder 3">
            <a:extLst>
              <a:ext uri="{FF2B5EF4-FFF2-40B4-BE49-F238E27FC236}">
                <a16:creationId xmlns:a16="http://schemas.microsoft.com/office/drawing/2014/main" id="{0F6BF639-26CE-F2C7-C4DE-A2D3A0F5A2EB}"/>
              </a:ext>
            </a:extLst>
          </p:cNvPr>
          <p:cNvSpPr>
            <a:spLocks noGrp="1"/>
          </p:cNvSpPr>
          <p:nvPr>
            <p:ph type="sldNum" sz="quarter" idx="4"/>
          </p:nvPr>
        </p:nvSpPr>
        <p:spPr/>
        <p:txBody>
          <a:bodyPr/>
          <a:lstStyle/>
          <a:p>
            <a:r>
              <a:rPr lang="en-SG"/>
              <a:t>Page </a:t>
            </a:r>
            <a:fld id="{2F63C605-4FC6-46DE-BC90-871762EA3F52}" type="slidenum">
              <a:rPr lang="en-SG" smtClean="0"/>
              <a:pPr/>
              <a:t>31</a:t>
            </a:fld>
            <a:endParaRPr lang="en-SG"/>
          </a:p>
        </p:txBody>
      </p:sp>
    </p:spTree>
    <p:extLst>
      <p:ext uri="{BB962C8B-B14F-4D97-AF65-F5344CB8AC3E}">
        <p14:creationId xmlns:p14="http://schemas.microsoft.com/office/powerpoint/2010/main" val="3882567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PAVE System</a:t>
            </a:r>
            <a:endParaRPr lang="en-SG"/>
          </a:p>
        </p:txBody>
      </p:sp>
      <p:sp>
        <p:nvSpPr>
          <p:cNvPr id="3" name="Text Placeholder 2"/>
          <p:cNvSpPr>
            <a:spLocks noGrp="1"/>
          </p:cNvSpPr>
          <p:nvPr>
            <p:ph type="body" sz="quarter" idx="13"/>
          </p:nvPr>
        </p:nvSpPr>
        <p:spPr>
          <a:xfrm>
            <a:off x="87475" y="925149"/>
            <a:ext cx="4120631" cy="5466508"/>
          </a:xfrm>
        </p:spPr>
        <p:txBody>
          <a:bodyPr>
            <a:normAutofit lnSpcReduction="10000"/>
          </a:bodyPr>
          <a:lstStyle/>
          <a:p>
            <a:r>
              <a:rPr lang="en-SG" sz="2000"/>
              <a:t>PAVE System fusion of developed modules</a:t>
            </a:r>
          </a:p>
          <a:p>
            <a:pPr lvl="1"/>
            <a:r>
              <a:rPr lang="en-SG" sz="1800"/>
              <a:t>Pain scoring</a:t>
            </a:r>
          </a:p>
          <a:p>
            <a:pPr lvl="1"/>
            <a:r>
              <a:rPr lang="en-SG" sz="1800"/>
              <a:t>Exercise scoring</a:t>
            </a:r>
          </a:p>
          <a:p>
            <a:pPr lvl="1"/>
            <a:r>
              <a:rPr lang="en-SG" sz="1800"/>
              <a:t>Exercise pose matching</a:t>
            </a:r>
          </a:p>
          <a:p>
            <a:pPr lvl="1"/>
            <a:endParaRPr lang="en-SG" sz="1600"/>
          </a:p>
          <a:p>
            <a:r>
              <a:rPr lang="en-SG" sz="2000"/>
              <a:t>Achieved desired outcome of pain recognition and exercise accuracy evaluation from video inputs.</a:t>
            </a:r>
          </a:p>
          <a:p>
            <a:pPr lvl="1"/>
            <a:r>
              <a:rPr lang="en-SG" sz="1600" u="sng"/>
              <a:t>Visual:</a:t>
            </a:r>
            <a:r>
              <a:rPr lang="en-SG" sz="1600"/>
              <a:t> Joint error, pain expression</a:t>
            </a:r>
          </a:p>
          <a:p>
            <a:pPr lvl="1"/>
            <a:r>
              <a:rPr lang="en-SG" sz="1600" u="sng"/>
              <a:t>Quantitative:</a:t>
            </a:r>
            <a:r>
              <a:rPr lang="en-SG" sz="1600"/>
              <a:t> Pain score, Exercise score</a:t>
            </a:r>
          </a:p>
          <a:p>
            <a:endParaRPr lang="en-SG" sz="2000"/>
          </a:p>
          <a:p>
            <a:r>
              <a:rPr lang="en-SG" sz="2000"/>
              <a:t>PAVE system serves as demonstrator for </a:t>
            </a:r>
            <a:r>
              <a:rPr lang="en-SG" sz="2000">
                <a:solidFill>
                  <a:srgbClr val="00B050"/>
                </a:solidFill>
              </a:rPr>
              <a:t>automated sense-making solution</a:t>
            </a:r>
            <a:r>
              <a:rPr lang="en-SG" sz="2000"/>
              <a:t> for medical and wellness industries.</a:t>
            </a:r>
          </a:p>
        </p:txBody>
      </p:sp>
      <p:pic>
        <p:nvPicPr>
          <p:cNvPr id="6" name="Picture 5">
            <a:extLst>
              <a:ext uri="{FF2B5EF4-FFF2-40B4-BE49-F238E27FC236}">
                <a16:creationId xmlns:a16="http://schemas.microsoft.com/office/drawing/2014/main" id="{23DD1700-34CD-9B9F-0D0C-3800C44B4808}"/>
              </a:ext>
            </a:extLst>
          </p:cNvPr>
          <p:cNvPicPr>
            <a:picLocks noChangeAspect="1"/>
          </p:cNvPicPr>
          <p:nvPr/>
        </p:nvPicPr>
        <p:blipFill>
          <a:blip r:embed="rId3"/>
          <a:stretch>
            <a:fillRect/>
          </a:stretch>
        </p:blipFill>
        <p:spPr>
          <a:xfrm>
            <a:off x="6710213" y="1244952"/>
            <a:ext cx="2433788" cy="4288102"/>
          </a:xfrm>
          <a:prstGeom prst="rect">
            <a:avLst/>
          </a:prstGeom>
        </p:spPr>
      </p:pic>
      <p:pic>
        <p:nvPicPr>
          <p:cNvPr id="8" name="Picture 7">
            <a:extLst>
              <a:ext uri="{FF2B5EF4-FFF2-40B4-BE49-F238E27FC236}">
                <a16:creationId xmlns:a16="http://schemas.microsoft.com/office/drawing/2014/main" id="{AFC7B0B8-D854-FDDA-38B2-8531AE8B8E02}"/>
              </a:ext>
            </a:extLst>
          </p:cNvPr>
          <p:cNvPicPr>
            <a:picLocks noChangeAspect="1"/>
          </p:cNvPicPr>
          <p:nvPr/>
        </p:nvPicPr>
        <p:blipFill>
          <a:blip r:embed="rId4"/>
          <a:stretch>
            <a:fillRect/>
          </a:stretch>
        </p:blipFill>
        <p:spPr>
          <a:xfrm>
            <a:off x="4317327" y="1254283"/>
            <a:ext cx="2417453" cy="4288102"/>
          </a:xfrm>
          <a:prstGeom prst="rect">
            <a:avLst/>
          </a:prstGeom>
        </p:spPr>
      </p:pic>
    </p:spTree>
    <p:extLst>
      <p:ext uri="{BB962C8B-B14F-4D97-AF65-F5344CB8AC3E}">
        <p14:creationId xmlns:p14="http://schemas.microsoft.com/office/powerpoint/2010/main" val="1173197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PAVE System</a:t>
            </a:r>
            <a:endParaRPr lang="en-SG"/>
          </a:p>
        </p:txBody>
      </p:sp>
      <p:sp>
        <p:nvSpPr>
          <p:cNvPr id="3" name="Text Placeholder 2"/>
          <p:cNvSpPr>
            <a:spLocks noGrp="1"/>
          </p:cNvSpPr>
          <p:nvPr>
            <p:ph type="body" sz="quarter" idx="13"/>
          </p:nvPr>
        </p:nvSpPr>
        <p:spPr>
          <a:xfrm>
            <a:off x="87475" y="925149"/>
            <a:ext cx="8496688" cy="726369"/>
          </a:xfrm>
        </p:spPr>
        <p:txBody>
          <a:bodyPr>
            <a:normAutofit/>
          </a:bodyPr>
          <a:lstStyle/>
          <a:p>
            <a:r>
              <a:rPr lang="en-SG" sz="2000"/>
              <a:t>PAVE System demo</a:t>
            </a:r>
          </a:p>
        </p:txBody>
      </p:sp>
      <p:pic>
        <p:nvPicPr>
          <p:cNvPr id="4" name="ITSS PM PAVE System Video">
            <a:hlinkClick r:id="" action="ppaction://media"/>
            <a:extLst>
              <a:ext uri="{FF2B5EF4-FFF2-40B4-BE49-F238E27FC236}">
                <a16:creationId xmlns:a16="http://schemas.microsoft.com/office/drawing/2014/main" id="{12096111-CA36-EEF1-B5FF-988A5462BB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9837" y="1527636"/>
            <a:ext cx="8335152" cy="4688524"/>
          </a:xfrm>
          <a:prstGeom prst="rect">
            <a:avLst/>
          </a:prstGeom>
        </p:spPr>
      </p:pic>
    </p:spTree>
    <p:extLst>
      <p:ext uri="{BB962C8B-B14F-4D97-AF65-F5344CB8AC3E}">
        <p14:creationId xmlns:p14="http://schemas.microsoft.com/office/powerpoint/2010/main" val="298295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References</a:t>
            </a:r>
          </a:p>
        </p:txBody>
      </p:sp>
      <p:sp>
        <p:nvSpPr>
          <p:cNvPr id="3" name="Text Placeholder 2"/>
          <p:cNvSpPr>
            <a:spLocks noGrp="1"/>
          </p:cNvSpPr>
          <p:nvPr>
            <p:ph type="body" sz="quarter" idx="13"/>
          </p:nvPr>
        </p:nvSpPr>
        <p:spPr>
          <a:xfrm>
            <a:off x="628650" y="796393"/>
            <a:ext cx="7886700" cy="4981410"/>
          </a:xfrm>
        </p:spPr>
        <p:txBody>
          <a:bodyPr>
            <a:normAutofit fontScale="25000" lnSpcReduction="20000"/>
          </a:bodyPr>
          <a:lstStyle/>
          <a:p>
            <a:r>
              <a:rPr lang="en-US" sz="3200" b="0" i="0">
                <a:solidFill>
                  <a:schemeClr val="tx1"/>
                </a:solidFill>
                <a:effectLst/>
                <a:latin typeface="+mn-lt"/>
              </a:rPr>
              <a:t>Othman, E.; Werner, P.; </a:t>
            </a:r>
            <a:r>
              <a:rPr lang="en-US" sz="3200" b="0" i="0" err="1">
                <a:solidFill>
                  <a:schemeClr val="tx1"/>
                </a:solidFill>
                <a:effectLst/>
                <a:latin typeface="+mn-lt"/>
              </a:rPr>
              <a:t>Saxen</a:t>
            </a:r>
            <a:r>
              <a:rPr lang="en-US" sz="3200" b="0" i="0">
                <a:solidFill>
                  <a:schemeClr val="tx1"/>
                </a:solidFill>
                <a:effectLst/>
                <a:latin typeface="+mn-lt"/>
              </a:rPr>
              <a:t>, F.; Al-Hamadi, A.; </a:t>
            </a:r>
            <a:r>
              <a:rPr lang="en-US" sz="3200" b="0" i="0" err="1">
                <a:solidFill>
                  <a:schemeClr val="tx1"/>
                </a:solidFill>
                <a:effectLst/>
                <a:latin typeface="+mn-lt"/>
              </a:rPr>
              <a:t>Gruss</a:t>
            </a:r>
            <a:r>
              <a:rPr lang="en-US" sz="3200" b="0" i="0">
                <a:solidFill>
                  <a:schemeClr val="tx1"/>
                </a:solidFill>
                <a:effectLst/>
                <a:latin typeface="+mn-lt"/>
              </a:rPr>
              <a:t>, S.; Walter, S. Automatic vs. Human Recognition of Pain Intensity from Facial Expression on the X-ITE Pain Database. Sensors 2021, 21, 3273. </a:t>
            </a:r>
            <a:r>
              <a:rPr lang="en-US" sz="3200" b="0" i="0">
                <a:solidFill>
                  <a:schemeClr val="tx1"/>
                </a:solidFill>
                <a:effectLst/>
                <a:latin typeface="+mn-lt"/>
                <a:hlinkClick r:id="rId2"/>
              </a:rPr>
              <a:t>https://doi.org/10.3390/s21093273</a:t>
            </a:r>
            <a:endParaRPr lang="en-US" sz="3200" b="0" i="0">
              <a:solidFill>
                <a:schemeClr val="tx1"/>
              </a:solidFill>
              <a:effectLst/>
              <a:latin typeface="+mn-lt"/>
            </a:endParaRPr>
          </a:p>
          <a:p>
            <a:r>
              <a:rPr lang="en-SG" sz="3200" b="0" i="0">
                <a:solidFill>
                  <a:schemeClr val="tx1"/>
                </a:solidFill>
                <a:effectLst/>
                <a:latin typeface="+mn-lt"/>
              </a:rPr>
              <a:t>P. Lucey, J. F. Cohn, K. M. </a:t>
            </a:r>
            <a:r>
              <a:rPr lang="en-SG" sz="3200" b="0" i="0" err="1">
                <a:solidFill>
                  <a:schemeClr val="tx1"/>
                </a:solidFill>
                <a:effectLst/>
                <a:latin typeface="+mn-lt"/>
              </a:rPr>
              <a:t>Prkachin</a:t>
            </a:r>
            <a:r>
              <a:rPr lang="en-SG" sz="3200" b="0" i="0">
                <a:solidFill>
                  <a:schemeClr val="tx1"/>
                </a:solidFill>
                <a:effectLst/>
                <a:latin typeface="+mn-lt"/>
              </a:rPr>
              <a:t>, P. E. Solomon and I. Matthews, "Painful data: The UNBC-McMaster shoulder pain expression archive database," 2011 IEEE International Conference on Automatic Face &amp; Gesture Recognition (FG), 2011, pp. 57-64, </a:t>
            </a:r>
            <a:r>
              <a:rPr lang="en-SG" sz="3200" b="0" i="0" err="1">
                <a:solidFill>
                  <a:schemeClr val="tx1"/>
                </a:solidFill>
                <a:effectLst/>
                <a:latin typeface="+mn-lt"/>
              </a:rPr>
              <a:t>doi</a:t>
            </a:r>
            <a:r>
              <a:rPr lang="en-SG" sz="3200" b="0" i="0">
                <a:solidFill>
                  <a:schemeClr val="tx1"/>
                </a:solidFill>
                <a:effectLst/>
                <a:latin typeface="+mn-lt"/>
              </a:rPr>
              <a:t>: 10.1109/FG.2011.5771462.</a:t>
            </a:r>
          </a:p>
          <a:p>
            <a:r>
              <a:rPr lang="en-SG" sz="3200" b="0" i="0" err="1">
                <a:solidFill>
                  <a:schemeClr val="tx1"/>
                </a:solidFill>
                <a:effectLst/>
                <a:latin typeface="+mn-lt"/>
              </a:rPr>
              <a:t>Bargshady</a:t>
            </a:r>
            <a:r>
              <a:rPr lang="en-SG" sz="3200" b="0" i="0">
                <a:solidFill>
                  <a:schemeClr val="tx1"/>
                </a:solidFill>
                <a:effectLst/>
                <a:latin typeface="+mn-lt"/>
              </a:rPr>
              <a:t>, Ghazal &amp; Zhou, </a:t>
            </a:r>
            <a:r>
              <a:rPr lang="en-SG" sz="3200" b="0" i="0" err="1">
                <a:solidFill>
                  <a:schemeClr val="tx1"/>
                </a:solidFill>
                <a:effectLst/>
                <a:latin typeface="+mn-lt"/>
              </a:rPr>
              <a:t>Xujuan</a:t>
            </a:r>
            <a:r>
              <a:rPr lang="en-SG" sz="3200" b="0" i="0">
                <a:solidFill>
                  <a:schemeClr val="tx1"/>
                </a:solidFill>
                <a:effectLst/>
                <a:latin typeface="+mn-lt"/>
              </a:rPr>
              <a:t> &amp; Deo, </a:t>
            </a:r>
            <a:r>
              <a:rPr lang="en-SG" sz="3200" b="0" i="0" err="1">
                <a:solidFill>
                  <a:schemeClr val="tx1"/>
                </a:solidFill>
                <a:effectLst/>
                <a:latin typeface="+mn-lt"/>
              </a:rPr>
              <a:t>Ravinesh</a:t>
            </a:r>
            <a:r>
              <a:rPr lang="en-SG" sz="3200" b="0" i="0">
                <a:solidFill>
                  <a:schemeClr val="tx1"/>
                </a:solidFill>
                <a:effectLst/>
                <a:latin typeface="+mn-lt"/>
              </a:rPr>
              <a:t> &amp; Soar, Jeffrey &amp; Whittaker, Frank &amp; Wang, Hua. (2020). Enhanced deep learning algorithm development to detect pain intensity from facial expression images. Expert Systems with Applications. 149. 113305. 10.1016/j.eswa.2020.113305. </a:t>
            </a:r>
          </a:p>
          <a:p>
            <a:r>
              <a:rPr lang="en-US" sz="3200" b="0" i="0">
                <a:solidFill>
                  <a:schemeClr val="tx1"/>
                </a:solidFill>
                <a:effectLst/>
                <a:latin typeface="+mn-lt"/>
              </a:rPr>
              <a:t>Mende-</a:t>
            </a:r>
            <a:r>
              <a:rPr lang="en-US" sz="3200" b="0" i="0" err="1">
                <a:solidFill>
                  <a:schemeClr val="tx1"/>
                </a:solidFill>
                <a:effectLst/>
                <a:latin typeface="+mn-lt"/>
              </a:rPr>
              <a:t>Siedlecki</a:t>
            </a:r>
            <a:r>
              <a:rPr lang="en-US" sz="3200" b="0" i="0">
                <a:solidFill>
                  <a:schemeClr val="tx1"/>
                </a:solidFill>
                <a:effectLst/>
                <a:latin typeface="+mn-lt"/>
              </a:rPr>
              <a:t>, Peter et al. “The Delaware Pain Database: a set of painful expressions and corresponding norming data.” Pain reports vol. 5,6 e853. 21 Oct. 2020, doi:10.1097/PR9.0000000000000853</a:t>
            </a:r>
          </a:p>
          <a:p>
            <a:r>
              <a:rPr lang="en-US" sz="3200" b="0" i="0">
                <a:solidFill>
                  <a:schemeClr val="tx1"/>
                </a:solidFill>
                <a:effectLst/>
                <a:latin typeface="+mn-lt"/>
              </a:rPr>
              <a:t>K. He, X. Zhang, S. Ren, and J. Sun, Deep Residual Learning for Image Recognition. </a:t>
            </a:r>
            <a:r>
              <a:rPr lang="en-US" sz="3200" b="0" i="0" err="1">
                <a:solidFill>
                  <a:schemeClr val="tx1"/>
                </a:solidFill>
                <a:effectLst/>
                <a:latin typeface="+mn-lt"/>
              </a:rPr>
              <a:t>arXiv</a:t>
            </a:r>
            <a:r>
              <a:rPr lang="en-US" sz="3200" b="0" i="0">
                <a:solidFill>
                  <a:schemeClr val="tx1"/>
                </a:solidFill>
                <a:effectLst/>
                <a:latin typeface="+mn-lt"/>
              </a:rPr>
              <a:t>, 2015. </a:t>
            </a:r>
            <a:r>
              <a:rPr lang="en-US" sz="3200" b="0" i="0" err="1">
                <a:solidFill>
                  <a:schemeClr val="tx1"/>
                </a:solidFill>
                <a:effectLst/>
                <a:latin typeface="+mn-lt"/>
              </a:rPr>
              <a:t>doi</a:t>
            </a:r>
            <a:r>
              <a:rPr lang="en-US" sz="3200" b="0" i="0">
                <a:solidFill>
                  <a:schemeClr val="tx1"/>
                </a:solidFill>
                <a:effectLst/>
                <a:latin typeface="+mn-lt"/>
              </a:rPr>
              <a:t>: 10.48550/ARXIV.1512.03385.</a:t>
            </a:r>
            <a:endParaRPr lang="en-SG" sz="3200" b="0" i="0">
              <a:solidFill>
                <a:schemeClr val="tx1"/>
              </a:solidFill>
              <a:effectLst/>
              <a:latin typeface="+mn-lt"/>
            </a:endParaRPr>
          </a:p>
          <a:p>
            <a:r>
              <a:rPr lang="en-SG" sz="3200" b="0" i="0" err="1">
                <a:solidFill>
                  <a:schemeClr val="tx1"/>
                </a:solidFill>
                <a:effectLst/>
                <a:latin typeface="+mn-lt"/>
              </a:rPr>
              <a:t>Capecci</a:t>
            </a:r>
            <a:r>
              <a:rPr lang="en-SG" sz="3200" b="0" i="0">
                <a:solidFill>
                  <a:schemeClr val="tx1"/>
                </a:solidFill>
                <a:effectLst/>
                <a:latin typeface="+mn-lt"/>
              </a:rPr>
              <a:t>, M., </a:t>
            </a:r>
            <a:r>
              <a:rPr lang="en-SG" sz="3200" b="0" i="0" err="1">
                <a:solidFill>
                  <a:schemeClr val="tx1"/>
                </a:solidFill>
                <a:effectLst/>
                <a:latin typeface="+mn-lt"/>
              </a:rPr>
              <a:t>Ceravolo</a:t>
            </a:r>
            <a:r>
              <a:rPr lang="en-SG" sz="3200" b="0" i="0">
                <a:solidFill>
                  <a:schemeClr val="tx1"/>
                </a:solidFill>
                <a:effectLst/>
                <a:latin typeface="+mn-lt"/>
              </a:rPr>
              <a:t>, M. G., </a:t>
            </a:r>
            <a:r>
              <a:rPr lang="en-SG" sz="3200" b="0" i="0" err="1">
                <a:solidFill>
                  <a:schemeClr val="tx1"/>
                </a:solidFill>
                <a:effectLst/>
                <a:latin typeface="+mn-lt"/>
              </a:rPr>
              <a:t>Ferracuti</a:t>
            </a:r>
            <a:r>
              <a:rPr lang="en-SG" sz="3200" b="0" i="0">
                <a:solidFill>
                  <a:schemeClr val="tx1"/>
                </a:solidFill>
                <a:effectLst/>
                <a:latin typeface="+mn-lt"/>
              </a:rPr>
              <a:t>, F., </a:t>
            </a:r>
            <a:r>
              <a:rPr lang="en-SG" sz="3200" b="0" i="0" err="1">
                <a:solidFill>
                  <a:schemeClr val="tx1"/>
                </a:solidFill>
                <a:effectLst/>
                <a:latin typeface="+mn-lt"/>
              </a:rPr>
              <a:t>Iarlori</a:t>
            </a:r>
            <a:r>
              <a:rPr lang="en-SG" sz="3200" b="0" i="0">
                <a:solidFill>
                  <a:schemeClr val="tx1"/>
                </a:solidFill>
                <a:effectLst/>
                <a:latin typeface="+mn-lt"/>
              </a:rPr>
              <a:t>, S., </a:t>
            </a:r>
            <a:r>
              <a:rPr lang="en-SG" sz="3200" b="0" i="0" err="1">
                <a:solidFill>
                  <a:schemeClr val="tx1"/>
                </a:solidFill>
                <a:effectLst/>
                <a:latin typeface="+mn-lt"/>
              </a:rPr>
              <a:t>Monteriu</a:t>
            </a:r>
            <a:r>
              <a:rPr lang="en-SG" sz="3200" b="0" i="0">
                <a:solidFill>
                  <a:schemeClr val="tx1"/>
                </a:solidFill>
                <a:effectLst/>
                <a:latin typeface="+mn-lt"/>
              </a:rPr>
              <a:t>, A., Romeo, L., &amp; </a:t>
            </a:r>
            <a:r>
              <a:rPr lang="en-SG" sz="3200" b="0" i="0" err="1">
                <a:solidFill>
                  <a:schemeClr val="tx1"/>
                </a:solidFill>
                <a:effectLst/>
                <a:latin typeface="+mn-lt"/>
              </a:rPr>
              <a:t>Verdini</a:t>
            </a:r>
            <a:r>
              <a:rPr lang="en-SG" sz="3200" b="0" i="0">
                <a:solidFill>
                  <a:schemeClr val="tx1"/>
                </a:solidFill>
                <a:effectLst/>
                <a:latin typeface="+mn-lt"/>
              </a:rPr>
              <a:t>, F. (2019). The KIMORE Dataset: </a:t>
            </a:r>
            <a:r>
              <a:rPr lang="en-SG" sz="3200" b="0" i="0" err="1">
                <a:solidFill>
                  <a:schemeClr val="tx1"/>
                </a:solidFill>
                <a:effectLst/>
                <a:latin typeface="+mn-lt"/>
              </a:rPr>
              <a:t>KInematic</a:t>
            </a:r>
            <a:r>
              <a:rPr lang="en-SG" sz="3200" b="0" i="0">
                <a:solidFill>
                  <a:schemeClr val="tx1"/>
                </a:solidFill>
                <a:effectLst/>
                <a:latin typeface="+mn-lt"/>
              </a:rPr>
              <a:t> Assessment of </a:t>
            </a:r>
            <a:r>
              <a:rPr lang="en-SG" sz="3200" b="0" i="0" err="1">
                <a:solidFill>
                  <a:schemeClr val="tx1"/>
                </a:solidFill>
                <a:effectLst/>
                <a:latin typeface="+mn-lt"/>
              </a:rPr>
              <a:t>MOvement</a:t>
            </a:r>
            <a:r>
              <a:rPr lang="en-SG" sz="3200" b="0" i="0">
                <a:solidFill>
                  <a:schemeClr val="tx1"/>
                </a:solidFill>
                <a:effectLst/>
                <a:latin typeface="+mn-lt"/>
              </a:rPr>
              <a:t> and Clinical Scores for Remote Monitoring of Physical </a:t>
            </a:r>
            <a:r>
              <a:rPr lang="en-SG" sz="3200" b="0" i="0" err="1">
                <a:solidFill>
                  <a:schemeClr val="tx1"/>
                </a:solidFill>
                <a:effectLst/>
                <a:latin typeface="+mn-lt"/>
              </a:rPr>
              <a:t>REhabilitation</a:t>
            </a:r>
            <a:r>
              <a:rPr lang="en-SG" sz="3200" b="0" i="0">
                <a:solidFill>
                  <a:schemeClr val="tx1"/>
                </a:solidFill>
                <a:effectLst/>
                <a:latin typeface="+mn-lt"/>
              </a:rPr>
              <a:t>. </a:t>
            </a:r>
            <a:r>
              <a:rPr lang="en-SG" sz="3200" b="0" i="1">
                <a:solidFill>
                  <a:schemeClr val="tx1"/>
                </a:solidFill>
                <a:effectLst/>
                <a:latin typeface="+mn-lt"/>
              </a:rPr>
              <a:t>IEEE transactions on neural systems and rehabilitation engineering : a publication of the IEEE Engineering in Medicine and Biology Society</a:t>
            </a:r>
            <a:r>
              <a:rPr lang="en-SG" sz="3200" b="0" i="0">
                <a:solidFill>
                  <a:schemeClr val="tx1"/>
                </a:solidFill>
                <a:effectLst/>
                <a:latin typeface="+mn-lt"/>
              </a:rPr>
              <a:t>, </a:t>
            </a:r>
            <a:r>
              <a:rPr lang="en-SG" sz="3200" b="0" i="1">
                <a:solidFill>
                  <a:schemeClr val="tx1"/>
                </a:solidFill>
                <a:effectLst/>
                <a:latin typeface="+mn-lt"/>
              </a:rPr>
              <a:t>27</a:t>
            </a:r>
            <a:r>
              <a:rPr lang="en-SG" sz="3200" b="0" i="0">
                <a:solidFill>
                  <a:schemeClr val="tx1"/>
                </a:solidFill>
                <a:effectLst/>
                <a:latin typeface="+mn-lt"/>
              </a:rPr>
              <a:t>(7), 1436–1448. </a:t>
            </a:r>
            <a:r>
              <a:rPr lang="en-SG" sz="3200" b="0" i="0">
                <a:solidFill>
                  <a:schemeClr val="tx1"/>
                </a:solidFill>
                <a:effectLst/>
                <a:latin typeface="+mn-lt"/>
                <a:hlinkClick r:id="rId3">
                  <a:extLst>
                    <a:ext uri="{A12FA001-AC4F-418D-AE19-62706E023703}">
                      <ahyp:hlinkClr xmlns:ahyp="http://schemas.microsoft.com/office/drawing/2018/hyperlinkcolor" val="tx"/>
                    </a:ext>
                  </a:extLst>
                </a:hlinkClick>
              </a:rPr>
              <a:t>https://doi.org/10.1109/TNSRE.2019.2923060</a:t>
            </a:r>
            <a:endParaRPr lang="en-SG" sz="3200" b="0" i="0">
              <a:solidFill>
                <a:schemeClr val="tx1"/>
              </a:solidFill>
              <a:effectLst/>
              <a:latin typeface="+mn-lt"/>
            </a:endParaRPr>
          </a:p>
          <a:p>
            <a:r>
              <a:rPr lang="en-SG" sz="3200" b="0" i="0">
                <a:solidFill>
                  <a:schemeClr val="tx1"/>
                </a:solidFill>
                <a:effectLst/>
                <a:latin typeface="+mn-lt"/>
              </a:rPr>
              <a:t>Deb, S., Islam, M. F., Rahman, S., &amp; Rahman, S. (2022). Graph Convolutional Networks for Assessment of Physical Rehabilitation Exercises. </a:t>
            </a:r>
            <a:r>
              <a:rPr lang="en-SG" sz="3200" b="0" i="1">
                <a:solidFill>
                  <a:schemeClr val="tx1"/>
                </a:solidFill>
                <a:effectLst/>
                <a:latin typeface="+mn-lt"/>
              </a:rPr>
              <a:t>IEEE transactions on neural systems and rehabilitation engineering : a publication of the IEEE Engineering in Medicine and Biology Society</a:t>
            </a:r>
            <a:r>
              <a:rPr lang="en-SG" sz="3200" b="0" i="0">
                <a:solidFill>
                  <a:schemeClr val="tx1"/>
                </a:solidFill>
                <a:effectLst/>
                <a:latin typeface="+mn-lt"/>
              </a:rPr>
              <a:t>, </a:t>
            </a:r>
            <a:r>
              <a:rPr lang="en-SG" sz="3200" b="0" i="1">
                <a:solidFill>
                  <a:schemeClr val="tx1"/>
                </a:solidFill>
                <a:effectLst/>
                <a:latin typeface="+mn-lt"/>
              </a:rPr>
              <a:t>30</a:t>
            </a:r>
            <a:r>
              <a:rPr lang="en-SG" sz="3200" b="0" i="0">
                <a:solidFill>
                  <a:schemeClr val="tx1"/>
                </a:solidFill>
                <a:effectLst/>
                <a:latin typeface="+mn-lt"/>
              </a:rPr>
              <a:t>, 410–419. </a:t>
            </a:r>
            <a:r>
              <a:rPr lang="en-SG" sz="3200" b="0" i="0">
                <a:solidFill>
                  <a:schemeClr val="tx1"/>
                </a:solidFill>
                <a:effectLst/>
                <a:latin typeface="+mn-lt"/>
                <a:hlinkClick r:id="rId4">
                  <a:extLst>
                    <a:ext uri="{A12FA001-AC4F-418D-AE19-62706E023703}">
                      <ahyp:hlinkClr xmlns:ahyp="http://schemas.microsoft.com/office/drawing/2018/hyperlinkcolor" val="tx"/>
                    </a:ext>
                  </a:extLst>
                </a:hlinkClick>
              </a:rPr>
              <a:t>https://doi.org/10.1109/TNSRE.2022.3150392</a:t>
            </a:r>
            <a:endParaRPr lang="en-SG" sz="3200" b="0" i="0">
              <a:solidFill>
                <a:schemeClr val="tx1"/>
              </a:solidFill>
              <a:effectLst/>
              <a:latin typeface="+mn-lt"/>
            </a:endParaRPr>
          </a:p>
          <a:p>
            <a:r>
              <a:rPr lang="en-US" sz="3200" b="0" i="0">
                <a:solidFill>
                  <a:schemeClr val="tx1"/>
                </a:solidFill>
                <a:effectLst/>
                <a:latin typeface="+mn-lt"/>
              </a:rPr>
              <a:t>Yan, S., </a:t>
            </a:r>
            <a:r>
              <a:rPr lang="en-US" sz="3200" b="0" i="0" err="1">
                <a:solidFill>
                  <a:schemeClr val="tx1"/>
                </a:solidFill>
                <a:effectLst/>
                <a:latin typeface="+mn-lt"/>
              </a:rPr>
              <a:t>Xiong</a:t>
            </a:r>
            <a:r>
              <a:rPr lang="en-US" sz="3200" b="0" i="0">
                <a:solidFill>
                  <a:schemeClr val="tx1"/>
                </a:solidFill>
                <a:effectLst/>
                <a:latin typeface="+mn-lt"/>
              </a:rPr>
              <a:t>, Y., &amp; Lin, D. (2018). Spatial Temporal Graph Convolutional Networks for Skeleton-Based Action Recognition. </a:t>
            </a:r>
            <a:r>
              <a:rPr lang="en-US" sz="3200" b="0" i="1">
                <a:solidFill>
                  <a:schemeClr val="tx1"/>
                </a:solidFill>
                <a:effectLst/>
                <a:latin typeface="+mn-lt"/>
              </a:rPr>
              <a:t>Proceedings of the AAAI Conference on Artificial Intelligence</a:t>
            </a:r>
            <a:r>
              <a:rPr lang="en-US" sz="3200" b="0" i="0">
                <a:solidFill>
                  <a:schemeClr val="tx1"/>
                </a:solidFill>
                <a:effectLst/>
                <a:latin typeface="+mn-lt"/>
              </a:rPr>
              <a:t>, </a:t>
            </a:r>
            <a:r>
              <a:rPr lang="en-US" sz="3200" b="0" i="1">
                <a:solidFill>
                  <a:schemeClr val="tx1"/>
                </a:solidFill>
                <a:effectLst/>
                <a:latin typeface="+mn-lt"/>
              </a:rPr>
              <a:t>32</a:t>
            </a:r>
            <a:r>
              <a:rPr lang="en-US" sz="3200" b="0" i="0">
                <a:solidFill>
                  <a:schemeClr val="tx1"/>
                </a:solidFill>
                <a:effectLst/>
                <a:latin typeface="+mn-lt"/>
              </a:rPr>
              <a:t>(1). Retrieved from </a:t>
            </a:r>
            <a:r>
              <a:rPr lang="en-US" sz="3200" b="0" i="0">
                <a:solidFill>
                  <a:schemeClr val="tx1"/>
                </a:solidFill>
                <a:effectLst/>
                <a:latin typeface="+mn-lt"/>
                <a:hlinkClick r:id="rId5">
                  <a:extLst>
                    <a:ext uri="{A12FA001-AC4F-418D-AE19-62706E023703}">
                      <ahyp:hlinkClr xmlns:ahyp="http://schemas.microsoft.com/office/drawing/2018/hyperlinkcolor" val="tx"/>
                    </a:ext>
                  </a:extLst>
                </a:hlinkClick>
              </a:rPr>
              <a:t>https://ojs.aaai.org/index.php/AAAI/article/view/12328</a:t>
            </a:r>
            <a:endParaRPr lang="en-US" sz="3200" b="0" i="0">
              <a:solidFill>
                <a:schemeClr val="tx1"/>
              </a:solidFill>
              <a:effectLst/>
              <a:latin typeface="+mn-lt"/>
            </a:endParaRPr>
          </a:p>
          <a:p>
            <a:r>
              <a:rPr lang="en-SG" sz="3200" b="0" i="0">
                <a:solidFill>
                  <a:schemeClr val="tx1"/>
                </a:solidFill>
                <a:effectLst/>
                <a:latin typeface="+mn-lt"/>
              </a:rPr>
              <a:t>A. </a:t>
            </a:r>
            <a:r>
              <a:rPr lang="en-SG" sz="3200" b="0" i="0" err="1">
                <a:solidFill>
                  <a:schemeClr val="tx1"/>
                </a:solidFill>
                <a:effectLst/>
                <a:latin typeface="+mn-lt"/>
              </a:rPr>
              <a:t>Nagarkoti</a:t>
            </a:r>
            <a:r>
              <a:rPr lang="en-SG" sz="3200" b="0" i="0">
                <a:solidFill>
                  <a:schemeClr val="tx1"/>
                </a:solidFill>
                <a:effectLst/>
                <a:latin typeface="+mn-lt"/>
              </a:rPr>
              <a:t>, R. </a:t>
            </a:r>
            <a:r>
              <a:rPr lang="en-SG" sz="3200" b="0" i="0" err="1">
                <a:solidFill>
                  <a:schemeClr val="tx1"/>
                </a:solidFill>
                <a:effectLst/>
                <a:latin typeface="+mn-lt"/>
              </a:rPr>
              <a:t>Teotia</a:t>
            </a:r>
            <a:r>
              <a:rPr lang="en-SG" sz="3200" b="0" i="0">
                <a:solidFill>
                  <a:schemeClr val="tx1"/>
                </a:solidFill>
                <a:effectLst/>
                <a:latin typeface="+mn-lt"/>
              </a:rPr>
              <a:t>, A. K. </a:t>
            </a:r>
            <a:r>
              <a:rPr lang="en-SG" sz="3200" b="0" i="0" err="1">
                <a:solidFill>
                  <a:schemeClr val="tx1"/>
                </a:solidFill>
                <a:effectLst/>
                <a:latin typeface="+mn-lt"/>
              </a:rPr>
              <a:t>Mahale</a:t>
            </a:r>
            <a:r>
              <a:rPr lang="en-SG" sz="3200" b="0" i="0">
                <a:solidFill>
                  <a:schemeClr val="tx1"/>
                </a:solidFill>
                <a:effectLst/>
                <a:latin typeface="+mn-lt"/>
              </a:rPr>
              <a:t> and P. K. Das, "Realtime Indoor Workout Analysis Using Machine Learning &amp; Computer Vision," </a:t>
            </a:r>
            <a:r>
              <a:rPr lang="en-SG" sz="3200" b="0" i="1">
                <a:solidFill>
                  <a:schemeClr val="tx1"/>
                </a:solidFill>
                <a:effectLst/>
                <a:latin typeface="+mn-lt"/>
              </a:rPr>
              <a:t>2019 41st Annual International Conference of the IEEE Engineering in Medicine and Biology Society (EMBC)</a:t>
            </a:r>
            <a:r>
              <a:rPr lang="en-SG" sz="3200" b="0" i="0">
                <a:solidFill>
                  <a:schemeClr val="tx1"/>
                </a:solidFill>
                <a:effectLst/>
                <a:latin typeface="+mn-lt"/>
              </a:rPr>
              <a:t>, 2019, pp. 1440-1443, </a:t>
            </a:r>
            <a:r>
              <a:rPr lang="en-SG" sz="3200" b="0" i="0" err="1">
                <a:solidFill>
                  <a:schemeClr val="tx1"/>
                </a:solidFill>
                <a:effectLst/>
                <a:latin typeface="+mn-lt"/>
              </a:rPr>
              <a:t>doi</a:t>
            </a:r>
            <a:r>
              <a:rPr lang="en-SG" sz="3200" b="0" i="0">
                <a:solidFill>
                  <a:schemeClr val="tx1"/>
                </a:solidFill>
                <a:effectLst/>
                <a:latin typeface="+mn-lt"/>
              </a:rPr>
              <a:t>: 10.1109/EMBC.2019.8856547.</a:t>
            </a:r>
          </a:p>
          <a:p>
            <a:r>
              <a:rPr lang="en-US" sz="3200" b="0" i="0">
                <a:solidFill>
                  <a:schemeClr val="tx1"/>
                </a:solidFill>
                <a:effectLst/>
                <a:latin typeface="+mn-lt"/>
              </a:rPr>
              <a:t>H. </a:t>
            </a:r>
            <a:r>
              <a:rPr lang="en-US" sz="3200" b="0" i="0" err="1">
                <a:solidFill>
                  <a:schemeClr val="tx1"/>
                </a:solidFill>
                <a:effectLst/>
                <a:latin typeface="+mn-lt"/>
              </a:rPr>
              <a:t>Xiong</a:t>
            </a:r>
            <a:r>
              <a:rPr lang="en-US" sz="3200" b="0" i="0">
                <a:solidFill>
                  <a:schemeClr val="tx1"/>
                </a:solidFill>
                <a:effectLst/>
                <a:latin typeface="+mn-lt"/>
              </a:rPr>
              <a:t>, S. </a:t>
            </a:r>
            <a:r>
              <a:rPr lang="en-US" sz="3200" b="0" i="0" err="1">
                <a:solidFill>
                  <a:schemeClr val="tx1"/>
                </a:solidFill>
                <a:effectLst/>
                <a:latin typeface="+mn-lt"/>
              </a:rPr>
              <a:t>Berkovsky</a:t>
            </a:r>
            <a:r>
              <a:rPr lang="en-US" sz="3200" b="0" i="0">
                <a:solidFill>
                  <a:schemeClr val="tx1"/>
                </a:solidFill>
                <a:effectLst/>
                <a:latin typeface="+mn-lt"/>
              </a:rPr>
              <a:t>, R. V. Sharan, S. Liu and E. </a:t>
            </a:r>
            <a:r>
              <a:rPr lang="en-US" sz="3200" b="0" i="0" err="1">
                <a:solidFill>
                  <a:schemeClr val="tx1"/>
                </a:solidFill>
                <a:effectLst/>
                <a:latin typeface="+mn-lt"/>
              </a:rPr>
              <a:t>Coiera</a:t>
            </a:r>
            <a:r>
              <a:rPr lang="en-US" sz="3200" b="0" i="0">
                <a:solidFill>
                  <a:schemeClr val="tx1"/>
                </a:solidFill>
                <a:effectLst/>
                <a:latin typeface="+mn-lt"/>
              </a:rPr>
              <a:t>, "Robust Vision-Based Workout Analysis Using Diversified Deep Latent Variable Model," 2020 42nd Annual International Conference of the IEEE Engineering in Medicine &amp; Biology Society (EMBC), 2020, pp. 2155-2158, </a:t>
            </a:r>
            <a:r>
              <a:rPr lang="en-US" sz="3200" b="0" i="0" err="1">
                <a:solidFill>
                  <a:schemeClr val="tx1"/>
                </a:solidFill>
                <a:effectLst/>
                <a:latin typeface="+mn-lt"/>
              </a:rPr>
              <a:t>doi</a:t>
            </a:r>
            <a:r>
              <a:rPr lang="en-US" sz="3200" b="0" i="0">
                <a:solidFill>
                  <a:schemeClr val="tx1"/>
                </a:solidFill>
                <a:effectLst/>
                <a:latin typeface="+mn-lt"/>
              </a:rPr>
              <a:t>: 10.1109/EMBC44109.2020.9175454.</a:t>
            </a:r>
          </a:p>
          <a:p>
            <a:r>
              <a:rPr lang="en-US" sz="3200" err="1">
                <a:solidFill>
                  <a:schemeClr val="tx1"/>
                </a:solidFill>
                <a:latin typeface="+mn-lt"/>
              </a:rPr>
              <a:t>Choutas</a:t>
            </a:r>
            <a:r>
              <a:rPr lang="en-US" sz="3200">
                <a:solidFill>
                  <a:schemeClr val="tx1"/>
                </a:solidFill>
                <a:latin typeface="+mn-lt"/>
              </a:rPr>
              <a:t> et al. (2020) Monocular Expressive Body Regression through Body-Driven Attention, ECCV’20</a:t>
            </a:r>
          </a:p>
          <a:p>
            <a:r>
              <a:rPr lang="en-SG" sz="3200">
                <a:solidFill>
                  <a:schemeClr val="tx1"/>
                </a:solidFill>
                <a:latin typeface="+mn-lt"/>
              </a:rPr>
              <a:t>Tao, L., </a:t>
            </a:r>
            <a:r>
              <a:rPr lang="en-SG" sz="3200" err="1">
                <a:solidFill>
                  <a:schemeClr val="tx1"/>
                </a:solidFill>
                <a:latin typeface="+mn-lt"/>
              </a:rPr>
              <a:t>Paiement</a:t>
            </a:r>
            <a:r>
              <a:rPr lang="en-SG" sz="3200">
                <a:solidFill>
                  <a:schemeClr val="tx1"/>
                </a:solidFill>
                <a:latin typeface="+mn-lt"/>
              </a:rPr>
              <a:t>, A., Damen, D., </a:t>
            </a:r>
            <a:r>
              <a:rPr lang="en-SG" sz="3200" err="1">
                <a:solidFill>
                  <a:schemeClr val="tx1"/>
                </a:solidFill>
                <a:latin typeface="+mn-lt"/>
              </a:rPr>
              <a:t>Mirmehdi</a:t>
            </a:r>
            <a:r>
              <a:rPr lang="en-SG" sz="3200">
                <a:solidFill>
                  <a:schemeClr val="tx1"/>
                </a:solidFill>
                <a:latin typeface="+mn-lt"/>
              </a:rPr>
              <a:t>, M., </a:t>
            </a:r>
            <a:r>
              <a:rPr lang="en-SG" sz="3200" err="1">
                <a:solidFill>
                  <a:schemeClr val="tx1"/>
                </a:solidFill>
                <a:latin typeface="+mn-lt"/>
              </a:rPr>
              <a:t>Hannuna</a:t>
            </a:r>
            <a:r>
              <a:rPr lang="en-SG" sz="3200">
                <a:solidFill>
                  <a:schemeClr val="tx1"/>
                </a:solidFill>
                <a:latin typeface="+mn-lt"/>
              </a:rPr>
              <a:t>, S., </a:t>
            </a:r>
            <a:r>
              <a:rPr lang="en-SG" sz="3200" err="1">
                <a:solidFill>
                  <a:schemeClr val="tx1"/>
                </a:solidFill>
                <a:latin typeface="+mn-lt"/>
              </a:rPr>
              <a:t>Camplani</a:t>
            </a:r>
            <a:r>
              <a:rPr lang="en-SG" sz="3200">
                <a:solidFill>
                  <a:schemeClr val="tx1"/>
                </a:solidFill>
                <a:latin typeface="+mn-lt"/>
              </a:rPr>
              <a:t>, M., ... &amp; Craddock, I. (2016). A comparative study of pose representation and dynamics modelling for online motion quality assessment. Computer vision and image understanding, 148, 136-152.</a:t>
            </a:r>
          </a:p>
          <a:p>
            <a:r>
              <a:rPr lang="en-SG" sz="3200" err="1">
                <a:solidFill>
                  <a:schemeClr val="tx1"/>
                </a:solidFill>
                <a:latin typeface="+mn-lt"/>
              </a:rPr>
              <a:t>Dolatabadi</a:t>
            </a:r>
            <a:r>
              <a:rPr lang="en-SG" sz="3200">
                <a:solidFill>
                  <a:schemeClr val="tx1"/>
                </a:solidFill>
                <a:latin typeface="+mn-lt"/>
              </a:rPr>
              <a:t>, E., </a:t>
            </a:r>
            <a:r>
              <a:rPr lang="en-SG" sz="3200" err="1">
                <a:solidFill>
                  <a:schemeClr val="tx1"/>
                </a:solidFill>
                <a:latin typeface="+mn-lt"/>
              </a:rPr>
              <a:t>Zhi</a:t>
            </a:r>
            <a:r>
              <a:rPr lang="en-SG" sz="3200">
                <a:solidFill>
                  <a:schemeClr val="tx1"/>
                </a:solidFill>
                <a:latin typeface="+mn-lt"/>
              </a:rPr>
              <a:t>, Y. X., Ye, B., </a:t>
            </a:r>
            <a:r>
              <a:rPr lang="en-SG" sz="3200" err="1">
                <a:solidFill>
                  <a:schemeClr val="tx1"/>
                </a:solidFill>
                <a:latin typeface="+mn-lt"/>
              </a:rPr>
              <a:t>Coahran</a:t>
            </a:r>
            <a:r>
              <a:rPr lang="en-SG" sz="3200">
                <a:solidFill>
                  <a:schemeClr val="tx1"/>
                </a:solidFill>
                <a:latin typeface="+mn-lt"/>
              </a:rPr>
              <a:t>, M., </a:t>
            </a:r>
            <a:r>
              <a:rPr lang="en-SG" sz="3200" err="1">
                <a:solidFill>
                  <a:schemeClr val="tx1"/>
                </a:solidFill>
                <a:latin typeface="+mn-lt"/>
              </a:rPr>
              <a:t>Lupinacci</a:t>
            </a:r>
            <a:r>
              <a:rPr lang="en-SG" sz="3200">
                <a:solidFill>
                  <a:schemeClr val="tx1"/>
                </a:solidFill>
                <a:latin typeface="+mn-lt"/>
              </a:rPr>
              <a:t>, G., </a:t>
            </a:r>
            <a:r>
              <a:rPr lang="en-SG" sz="3200" err="1">
                <a:solidFill>
                  <a:schemeClr val="tx1"/>
                </a:solidFill>
                <a:latin typeface="+mn-lt"/>
              </a:rPr>
              <a:t>Mihailidis</a:t>
            </a:r>
            <a:r>
              <a:rPr lang="en-SG" sz="3200">
                <a:solidFill>
                  <a:schemeClr val="tx1"/>
                </a:solidFill>
                <a:latin typeface="+mn-lt"/>
              </a:rPr>
              <a:t>, A., ... &amp; </a:t>
            </a:r>
            <a:r>
              <a:rPr lang="en-SG" sz="3200" err="1">
                <a:solidFill>
                  <a:schemeClr val="tx1"/>
                </a:solidFill>
                <a:latin typeface="+mn-lt"/>
              </a:rPr>
              <a:t>Taati</a:t>
            </a:r>
            <a:r>
              <a:rPr lang="en-SG" sz="3200">
                <a:solidFill>
                  <a:schemeClr val="tx1"/>
                </a:solidFill>
                <a:latin typeface="+mn-lt"/>
              </a:rPr>
              <a:t>, B. (2017, May). The Toronto rehab stroke pose dataset to detect compensation during stroke rehabilitation therapy. In Proceedings of the 11th EAI International Conference on Pervasive Computing Technologies for Healthcare (pp. 375-381).</a:t>
            </a:r>
          </a:p>
          <a:p>
            <a:r>
              <a:rPr lang="en-SG" sz="3200">
                <a:solidFill>
                  <a:schemeClr val="tx1"/>
                </a:solidFill>
                <a:latin typeface="+mn-lt"/>
              </a:rPr>
              <a:t>Li, M. H., Mestre, T. A., Fox, S. H., &amp; </a:t>
            </a:r>
            <a:r>
              <a:rPr lang="en-SG" sz="3200" err="1">
                <a:solidFill>
                  <a:schemeClr val="tx1"/>
                </a:solidFill>
                <a:latin typeface="+mn-lt"/>
              </a:rPr>
              <a:t>Taati</a:t>
            </a:r>
            <a:r>
              <a:rPr lang="en-SG" sz="3200">
                <a:solidFill>
                  <a:schemeClr val="tx1"/>
                </a:solidFill>
                <a:latin typeface="+mn-lt"/>
              </a:rPr>
              <a:t>, B. (2018). Vision-based assessment of parkinsonism and levodopa-induced dyskinesia with pose estimation. Journal of </a:t>
            </a:r>
            <a:r>
              <a:rPr lang="en-SG" sz="3200" err="1">
                <a:solidFill>
                  <a:schemeClr val="tx1"/>
                </a:solidFill>
                <a:latin typeface="+mn-lt"/>
              </a:rPr>
              <a:t>neuroengineering</a:t>
            </a:r>
            <a:r>
              <a:rPr lang="en-SG" sz="3200">
                <a:solidFill>
                  <a:schemeClr val="tx1"/>
                </a:solidFill>
                <a:latin typeface="+mn-lt"/>
              </a:rPr>
              <a:t> and rehabilitation, 15(1), 1-13.</a:t>
            </a:r>
          </a:p>
          <a:p>
            <a:r>
              <a:rPr lang="en-SG" sz="3200" err="1">
                <a:solidFill>
                  <a:schemeClr val="tx1"/>
                </a:solidFill>
                <a:latin typeface="+mn-lt"/>
              </a:rPr>
              <a:t>Vakanski</a:t>
            </a:r>
            <a:r>
              <a:rPr lang="en-SG" sz="3200">
                <a:solidFill>
                  <a:schemeClr val="tx1"/>
                </a:solidFill>
                <a:latin typeface="+mn-lt"/>
              </a:rPr>
              <a:t>, A., Jun, H. P., Paul, D., &amp; Baker, R. (2018). A data set of human body movements for physical rehabilitation exercises. Data, 3(1), 2.</a:t>
            </a:r>
          </a:p>
          <a:p>
            <a:r>
              <a:rPr lang="en-SG" sz="3200" err="1">
                <a:solidFill>
                  <a:schemeClr val="tx1"/>
                </a:solidFill>
                <a:latin typeface="+mn-lt"/>
              </a:rPr>
              <a:t>Capecci</a:t>
            </a:r>
            <a:r>
              <a:rPr lang="en-SG" sz="3200">
                <a:solidFill>
                  <a:schemeClr val="tx1"/>
                </a:solidFill>
                <a:latin typeface="+mn-lt"/>
              </a:rPr>
              <a:t>, M., </a:t>
            </a:r>
            <a:r>
              <a:rPr lang="en-SG" sz="3200" err="1">
                <a:solidFill>
                  <a:schemeClr val="tx1"/>
                </a:solidFill>
                <a:latin typeface="+mn-lt"/>
              </a:rPr>
              <a:t>Ceravolo</a:t>
            </a:r>
            <a:r>
              <a:rPr lang="en-SG" sz="3200">
                <a:solidFill>
                  <a:schemeClr val="tx1"/>
                </a:solidFill>
                <a:latin typeface="+mn-lt"/>
              </a:rPr>
              <a:t>, M. G., </a:t>
            </a:r>
            <a:r>
              <a:rPr lang="en-SG" sz="3200" err="1">
                <a:solidFill>
                  <a:schemeClr val="tx1"/>
                </a:solidFill>
                <a:latin typeface="+mn-lt"/>
              </a:rPr>
              <a:t>Ferracuti</a:t>
            </a:r>
            <a:r>
              <a:rPr lang="en-SG" sz="3200">
                <a:solidFill>
                  <a:schemeClr val="tx1"/>
                </a:solidFill>
                <a:latin typeface="+mn-lt"/>
              </a:rPr>
              <a:t>, F., </a:t>
            </a:r>
            <a:r>
              <a:rPr lang="en-SG" sz="3200" err="1">
                <a:solidFill>
                  <a:schemeClr val="tx1"/>
                </a:solidFill>
                <a:latin typeface="+mn-lt"/>
              </a:rPr>
              <a:t>Iarlori</a:t>
            </a:r>
            <a:r>
              <a:rPr lang="en-SG" sz="3200">
                <a:solidFill>
                  <a:schemeClr val="tx1"/>
                </a:solidFill>
                <a:latin typeface="+mn-lt"/>
              </a:rPr>
              <a:t>, S., </a:t>
            </a:r>
            <a:r>
              <a:rPr lang="en-SG" sz="3200" err="1">
                <a:solidFill>
                  <a:schemeClr val="tx1"/>
                </a:solidFill>
                <a:latin typeface="+mn-lt"/>
              </a:rPr>
              <a:t>Monteriu</a:t>
            </a:r>
            <a:r>
              <a:rPr lang="en-SG" sz="3200">
                <a:solidFill>
                  <a:schemeClr val="tx1"/>
                </a:solidFill>
                <a:latin typeface="+mn-lt"/>
              </a:rPr>
              <a:t>, A., Romeo, L., &amp; </a:t>
            </a:r>
            <a:r>
              <a:rPr lang="en-SG" sz="3200" err="1">
                <a:solidFill>
                  <a:schemeClr val="tx1"/>
                </a:solidFill>
                <a:latin typeface="+mn-lt"/>
              </a:rPr>
              <a:t>Verdini</a:t>
            </a:r>
            <a:r>
              <a:rPr lang="en-SG" sz="3200">
                <a:solidFill>
                  <a:schemeClr val="tx1"/>
                </a:solidFill>
                <a:latin typeface="+mn-lt"/>
              </a:rPr>
              <a:t>, F. (2019). The KIMORE dataset: </a:t>
            </a:r>
            <a:r>
              <a:rPr lang="en-SG" sz="3200" err="1">
                <a:solidFill>
                  <a:schemeClr val="tx1"/>
                </a:solidFill>
                <a:latin typeface="+mn-lt"/>
              </a:rPr>
              <a:t>KInematic</a:t>
            </a:r>
            <a:r>
              <a:rPr lang="en-SG" sz="3200">
                <a:solidFill>
                  <a:schemeClr val="tx1"/>
                </a:solidFill>
                <a:latin typeface="+mn-lt"/>
              </a:rPr>
              <a:t> assessment of </a:t>
            </a:r>
            <a:r>
              <a:rPr lang="en-SG" sz="3200" err="1">
                <a:solidFill>
                  <a:schemeClr val="tx1"/>
                </a:solidFill>
                <a:latin typeface="+mn-lt"/>
              </a:rPr>
              <a:t>MOvement</a:t>
            </a:r>
            <a:r>
              <a:rPr lang="en-SG" sz="3200">
                <a:solidFill>
                  <a:schemeClr val="tx1"/>
                </a:solidFill>
                <a:latin typeface="+mn-lt"/>
              </a:rPr>
              <a:t> and clinical scores for remote monitoring of physical </a:t>
            </a:r>
            <a:r>
              <a:rPr lang="en-SG" sz="3200" err="1">
                <a:solidFill>
                  <a:schemeClr val="tx1"/>
                </a:solidFill>
                <a:latin typeface="+mn-lt"/>
              </a:rPr>
              <a:t>REhabilitation</a:t>
            </a:r>
            <a:r>
              <a:rPr lang="en-SG" sz="3200">
                <a:solidFill>
                  <a:schemeClr val="tx1"/>
                </a:solidFill>
                <a:latin typeface="+mn-lt"/>
              </a:rPr>
              <a:t>. IEEE Transactions on Neural Systems and Rehabilitation Engineering, 27(7), 1436-1448.</a:t>
            </a:r>
          </a:p>
          <a:p>
            <a:r>
              <a:rPr lang="en-SG" sz="3200">
                <a:solidFill>
                  <a:schemeClr val="tx1"/>
                </a:solidFill>
                <a:latin typeface="+mn-lt"/>
              </a:rPr>
              <a:t>Patil, S., Pawar, A., </a:t>
            </a:r>
            <a:r>
              <a:rPr lang="en-SG" sz="3200" err="1">
                <a:solidFill>
                  <a:schemeClr val="tx1"/>
                </a:solidFill>
                <a:latin typeface="+mn-lt"/>
              </a:rPr>
              <a:t>Peshave</a:t>
            </a:r>
            <a:r>
              <a:rPr lang="en-SG" sz="3200">
                <a:solidFill>
                  <a:schemeClr val="tx1"/>
                </a:solidFill>
                <a:latin typeface="+mn-lt"/>
              </a:rPr>
              <a:t>, A., Ansari, A. N., &amp; </a:t>
            </a:r>
            <a:r>
              <a:rPr lang="en-SG" sz="3200" err="1">
                <a:solidFill>
                  <a:schemeClr val="tx1"/>
                </a:solidFill>
                <a:latin typeface="+mn-lt"/>
              </a:rPr>
              <a:t>Navada</a:t>
            </a:r>
            <a:r>
              <a:rPr lang="en-SG" sz="3200">
                <a:solidFill>
                  <a:schemeClr val="tx1"/>
                </a:solidFill>
                <a:latin typeface="+mn-lt"/>
              </a:rPr>
              <a:t>, A. (2011, June). Yoga tutor visualization and analysis using SURF algorithm. In 2011 IEEE Control and System Graduate Research Colloquium (pp. 43-46). IEEE.</a:t>
            </a:r>
          </a:p>
          <a:p>
            <a:r>
              <a:rPr lang="en-SG" sz="3200">
                <a:solidFill>
                  <a:schemeClr val="tx1"/>
                </a:solidFill>
                <a:latin typeface="+mn-lt"/>
              </a:rPr>
              <a:t>Long, C., Jo, E., &amp; Nam, Y. (2021). Development of a yoga posture coaching system using an interactive display based on transfer learning. The Journal of Supercomputing, 1-16.</a:t>
            </a:r>
          </a:p>
          <a:p>
            <a:r>
              <a:rPr lang="en-SG" sz="3200" err="1">
                <a:solidFill>
                  <a:schemeClr val="tx1"/>
                </a:solidFill>
                <a:latin typeface="+mn-lt"/>
              </a:rPr>
              <a:t>Kanade</a:t>
            </a:r>
            <a:r>
              <a:rPr lang="en-SG" sz="3200">
                <a:solidFill>
                  <a:schemeClr val="tx1"/>
                </a:solidFill>
                <a:latin typeface="+mn-lt"/>
              </a:rPr>
              <a:t>, A., Sharma, M., &amp; </a:t>
            </a:r>
            <a:r>
              <a:rPr lang="en-SG" sz="3200" err="1">
                <a:solidFill>
                  <a:schemeClr val="tx1"/>
                </a:solidFill>
                <a:latin typeface="+mn-lt"/>
              </a:rPr>
              <a:t>Manivannan</a:t>
            </a:r>
            <a:r>
              <a:rPr lang="en-SG" sz="3200">
                <a:solidFill>
                  <a:schemeClr val="tx1"/>
                </a:solidFill>
                <a:latin typeface="+mn-lt"/>
              </a:rPr>
              <a:t>, M. (2021). Tele-</a:t>
            </a:r>
            <a:r>
              <a:rPr lang="en-SG" sz="3200" err="1">
                <a:solidFill>
                  <a:schemeClr val="tx1"/>
                </a:solidFill>
                <a:latin typeface="+mn-lt"/>
              </a:rPr>
              <a:t>EvalNet</a:t>
            </a:r>
            <a:r>
              <a:rPr lang="en-SG" sz="3200">
                <a:solidFill>
                  <a:schemeClr val="tx1"/>
                </a:solidFill>
                <a:latin typeface="+mn-lt"/>
              </a:rPr>
              <a:t>: A Low-cost, Teleconsultation System for Home based Rehabilitation of Stroke Survivors using Multiscale CNN-LSTM Architecture. </a:t>
            </a:r>
            <a:r>
              <a:rPr lang="en-SG" sz="3200" err="1">
                <a:solidFill>
                  <a:schemeClr val="tx1"/>
                </a:solidFill>
                <a:latin typeface="+mn-lt"/>
              </a:rPr>
              <a:t>arXiv</a:t>
            </a:r>
            <a:r>
              <a:rPr lang="en-SG" sz="3200">
                <a:solidFill>
                  <a:schemeClr val="tx1"/>
                </a:solidFill>
                <a:latin typeface="+mn-lt"/>
              </a:rPr>
              <a:t> preprint arXiv:2112.03168.</a:t>
            </a:r>
          </a:p>
          <a:p>
            <a:r>
              <a:rPr lang="en-SG" sz="3200">
                <a:solidFill>
                  <a:schemeClr val="tx1"/>
                </a:solidFill>
                <a:latin typeface="+mn-lt"/>
              </a:rPr>
              <a:t>Yan, S., </a:t>
            </a:r>
            <a:r>
              <a:rPr lang="en-SG" sz="3200" err="1">
                <a:solidFill>
                  <a:schemeClr val="tx1"/>
                </a:solidFill>
                <a:latin typeface="+mn-lt"/>
              </a:rPr>
              <a:t>Xiong</a:t>
            </a:r>
            <a:r>
              <a:rPr lang="en-SG" sz="3200">
                <a:solidFill>
                  <a:schemeClr val="tx1"/>
                </a:solidFill>
                <a:latin typeface="+mn-lt"/>
              </a:rPr>
              <a:t>, Y., &amp; Lin, D. (2018, April). Spatial temporal graph convolutional networks for skeleton-based action recognition. In Thirty-second AAAI conference on artificial intelligence.</a:t>
            </a:r>
          </a:p>
          <a:p>
            <a:r>
              <a:rPr lang="en-SG" sz="3200">
                <a:solidFill>
                  <a:schemeClr val="tx1"/>
                </a:solidFill>
                <a:latin typeface="+mn-lt"/>
              </a:rPr>
              <a:t>Deb, S., Islam, M. F., Rahman, S., &amp; Rahman, S. (2022). Graph Convolutional Networks for Assessment of Physical Rehabilitation Exercises. IEEE Transactions on Neural Systems and Rehabilitation Engineering, 30, 410-419.</a:t>
            </a:r>
          </a:p>
          <a:p>
            <a:endParaRPr lang="en-SG" sz="3200">
              <a:solidFill>
                <a:schemeClr val="tx1"/>
              </a:solidFill>
              <a:latin typeface="+mn-lt"/>
            </a:endParaRPr>
          </a:p>
          <a:p>
            <a:pPr lvl="1"/>
            <a:endParaRPr lang="en-SG"/>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34</a:t>
            </a:fld>
            <a:endParaRPr lang="en-SG"/>
          </a:p>
        </p:txBody>
      </p:sp>
    </p:spTree>
    <p:extLst>
      <p:ext uri="{BB962C8B-B14F-4D97-AF65-F5344CB8AC3E}">
        <p14:creationId xmlns:p14="http://schemas.microsoft.com/office/powerpoint/2010/main" val="332197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237C-0A53-E5B6-345C-00AADC04D680}"/>
              </a:ext>
            </a:extLst>
          </p:cNvPr>
          <p:cNvSpPr>
            <a:spLocks noGrp="1"/>
          </p:cNvSpPr>
          <p:nvPr>
            <p:ph type="ctrTitle"/>
          </p:nvPr>
        </p:nvSpPr>
        <p:spPr/>
        <p:txBody>
          <a:bodyPr/>
          <a:lstStyle/>
          <a:p>
            <a:r>
              <a:rPr lang="en-SG"/>
              <a:t>PAIN SCORING</a:t>
            </a:r>
          </a:p>
        </p:txBody>
      </p:sp>
      <p:sp>
        <p:nvSpPr>
          <p:cNvPr id="3" name="Subtitle 2">
            <a:extLst>
              <a:ext uri="{FF2B5EF4-FFF2-40B4-BE49-F238E27FC236}">
                <a16:creationId xmlns:a16="http://schemas.microsoft.com/office/drawing/2014/main" id="{1C75D0BC-C376-0FD4-14BC-EDB98B729A76}"/>
              </a:ext>
            </a:extLst>
          </p:cNvPr>
          <p:cNvSpPr>
            <a:spLocks noGrp="1"/>
          </p:cNvSpPr>
          <p:nvPr>
            <p:ph type="subTitle" idx="1"/>
          </p:nvPr>
        </p:nvSpPr>
        <p:spPr/>
        <p:txBody>
          <a:bodyPr/>
          <a:lstStyle/>
          <a:p>
            <a:endParaRPr lang="en-SG"/>
          </a:p>
        </p:txBody>
      </p:sp>
      <p:sp>
        <p:nvSpPr>
          <p:cNvPr id="4" name="Slide Number Placeholder 3">
            <a:extLst>
              <a:ext uri="{FF2B5EF4-FFF2-40B4-BE49-F238E27FC236}">
                <a16:creationId xmlns:a16="http://schemas.microsoft.com/office/drawing/2014/main" id="{0F6BF639-26CE-F2C7-C4DE-A2D3A0F5A2EB}"/>
              </a:ext>
            </a:extLst>
          </p:cNvPr>
          <p:cNvSpPr>
            <a:spLocks noGrp="1"/>
          </p:cNvSpPr>
          <p:nvPr>
            <p:ph type="sldNum" sz="quarter" idx="4"/>
          </p:nvPr>
        </p:nvSpPr>
        <p:spPr/>
        <p:txBody>
          <a:bodyPr/>
          <a:lstStyle/>
          <a:p>
            <a:r>
              <a:rPr lang="en-SG"/>
              <a:t>Page </a:t>
            </a:r>
            <a:fld id="{2F63C605-4FC6-46DE-BC90-871762EA3F52}" type="slidenum">
              <a:rPr lang="en-SG" smtClean="0"/>
              <a:pPr/>
              <a:t>4</a:t>
            </a:fld>
            <a:endParaRPr lang="en-SG"/>
          </a:p>
        </p:txBody>
      </p:sp>
    </p:spTree>
    <p:extLst>
      <p:ext uri="{BB962C8B-B14F-4D97-AF65-F5344CB8AC3E}">
        <p14:creationId xmlns:p14="http://schemas.microsoft.com/office/powerpoint/2010/main" val="56970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Pain Scoring</a:t>
            </a:r>
            <a:endParaRPr lang="en-SG"/>
          </a:p>
        </p:txBody>
      </p:sp>
      <p:sp>
        <p:nvSpPr>
          <p:cNvPr id="3" name="Text Placeholder 2"/>
          <p:cNvSpPr>
            <a:spLocks noGrp="1"/>
          </p:cNvSpPr>
          <p:nvPr>
            <p:ph type="body" sz="quarter" idx="13"/>
          </p:nvPr>
        </p:nvSpPr>
        <p:spPr>
          <a:xfrm>
            <a:off x="498021" y="915818"/>
            <a:ext cx="7886700" cy="5325847"/>
          </a:xfrm>
        </p:spPr>
        <p:txBody>
          <a:bodyPr>
            <a:normAutofit/>
          </a:bodyPr>
          <a:lstStyle/>
          <a:p>
            <a:r>
              <a:rPr lang="en-US" sz="2000" dirty="0"/>
              <a:t>Literature Review:</a:t>
            </a:r>
          </a:p>
          <a:p>
            <a:pPr lvl="1"/>
            <a:r>
              <a:rPr lang="en-US" sz="1600" i="1" dirty="0"/>
              <a:t>Automatic vs. Human Recognition of Pain Intensity from Facial Expression on the X-ITE Pain Database </a:t>
            </a:r>
            <a:r>
              <a:rPr lang="en-US" sz="1600" dirty="0"/>
              <a:t>is conducted to recognize pain intensity from frontal faces in videos.</a:t>
            </a:r>
          </a:p>
          <a:p>
            <a:pPr lvl="1"/>
            <a:r>
              <a:rPr lang="en-US" sz="1600" i="1" dirty="0"/>
              <a:t>Enhanced deep learning algorithm development to detect pain intensity from facial expression images </a:t>
            </a:r>
            <a:r>
              <a:rPr lang="en-US" sz="1600" dirty="0"/>
              <a:t>to detect the pain intensity in human by using a facial expression video image.</a:t>
            </a:r>
          </a:p>
          <a:p>
            <a:r>
              <a:rPr lang="en-US" sz="2000" dirty="0"/>
              <a:t>Dataset</a:t>
            </a:r>
            <a:endParaRPr lang="en-US" dirty="0"/>
          </a:p>
          <a:p>
            <a:pPr lvl="1"/>
            <a:r>
              <a:rPr lang="en-US" sz="1600" dirty="0"/>
              <a:t>The Delaware pain database: A set of painful expressions and corresponding norming data</a:t>
            </a:r>
          </a:p>
          <a:p>
            <a:pPr lvl="1"/>
            <a:r>
              <a:rPr lang="en-US" sz="1600" dirty="0"/>
              <a:t>A collection of 229 unique painful expressions from different age groups, races, and genders.</a:t>
            </a:r>
          </a:p>
          <a:p>
            <a:pPr lvl="1"/>
            <a:r>
              <a:rPr lang="en-US" sz="1600" dirty="0"/>
              <a:t>Pain Expression is the average rating of pain for a given expression made by a particular target</a:t>
            </a:r>
          </a:p>
          <a:p>
            <a:pPr lvl="1"/>
            <a:r>
              <a:rPr lang="en-US" sz="1600" dirty="0"/>
              <a:t>Expression Highest is the categorical variable to represent the most possible expression on face as the classification data</a:t>
            </a:r>
          </a:p>
          <a:p>
            <a:pPr lvl="1"/>
            <a:r>
              <a:rPr lang="en-US" sz="1600" dirty="0"/>
              <a:t>Self-Recorded Videos: pain_correctpose.mp4 and nopain_incorrectpose.mp4 </a:t>
            </a:r>
            <a:endParaRPr lang="en-SG" dirty="0"/>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5</a:t>
            </a:fld>
            <a:endParaRPr lang="en-SG"/>
          </a:p>
        </p:txBody>
      </p:sp>
    </p:spTree>
    <p:extLst>
      <p:ext uri="{BB962C8B-B14F-4D97-AF65-F5344CB8AC3E}">
        <p14:creationId xmlns:p14="http://schemas.microsoft.com/office/powerpoint/2010/main" val="1780751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Pain Scoring</a:t>
            </a:r>
            <a:endParaRPr lang="en-SG"/>
          </a:p>
        </p:txBody>
      </p:sp>
      <p:sp>
        <p:nvSpPr>
          <p:cNvPr id="3" name="Text Placeholder 2"/>
          <p:cNvSpPr>
            <a:spLocks noGrp="1"/>
          </p:cNvSpPr>
          <p:nvPr>
            <p:ph type="body" sz="quarter" idx="13"/>
          </p:nvPr>
        </p:nvSpPr>
        <p:spPr>
          <a:xfrm>
            <a:off x="498021" y="915819"/>
            <a:ext cx="7886700" cy="5466508"/>
          </a:xfrm>
        </p:spPr>
        <p:txBody>
          <a:bodyPr>
            <a:normAutofit/>
          </a:bodyPr>
          <a:lstStyle/>
          <a:p>
            <a:r>
              <a:rPr lang="en-US" sz="2000" dirty="0"/>
              <a:t>Proposed architecture:</a:t>
            </a:r>
          </a:p>
          <a:p>
            <a:pPr lvl="1"/>
            <a:r>
              <a:rPr lang="en-SG" sz="1800" dirty="0"/>
              <a:t>Extraction of the pain expression from the self-recorded video frame.</a:t>
            </a:r>
          </a:p>
          <a:p>
            <a:pPr lvl="1"/>
            <a:endParaRPr lang="en-SG" sz="1800" dirty="0"/>
          </a:p>
          <a:p>
            <a:pPr lvl="1"/>
            <a:endParaRPr lang="en-SG" sz="1800" dirty="0"/>
          </a:p>
          <a:p>
            <a:pPr lvl="1"/>
            <a:endParaRPr lang="en-SG" sz="1800" dirty="0"/>
          </a:p>
          <a:p>
            <a:pPr lvl="1"/>
            <a:endParaRPr lang="en-SG" sz="1800" dirty="0"/>
          </a:p>
          <a:p>
            <a:pPr lvl="1"/>
            <a:r>
              <a:rPr lang="en-SG" sz="1800" dirty="0"/>
              <a:t>Training of the ResNet50-CNN Classifier and Regressor.</a:t>
            </a:r>
          </a:p>
          <a:p>
            <a:pPr lvl="1"/>
            <a:endParaRPr lang="en-SG" sz="1800" dirty="0"/>
          </a:p>
          <a:p>
            <a:pPr lvl="1"/>
            <a:endParaRPr lang="en-SG" sz="1800" dirty="0"/>
          </a:p>
          <a:p>
            <a:pPr lvl="1"/>
            <a:endParaRPr lang="en-SG" sz="1800" dirty="0"/>
          </a:p>
          <a:p>
            <a:pPr lvl="1"/>
            <a:endParaRPr lang="en-SG" sz="1800" dirty="0"/>
          </a:p>
          <a:p>
            <a:pPr lvl="1"/>
            <a:endParaRPr lang="en-SG" sz="1800" dirty="0"/>
          </a:p>
          <a:p>
            <a:pPr lvl="1"/>
            <a:endParaRPr lang="en-SG" sz="1800" dirty="0"/>
          </a:p>
          <a:p>
            <a:pPr lvl="1"/>
            <a:endParaRPr lang="en-SG" sz="1800" dirty="0"/>
          </a:p>
          <a:p>
            <a:pPr lvl="1"/>
            <a:endParaRPr lang="en-SG" sz="1800" dirty="0"/>
          </a:p>
          <a:p>
            <a:pPr lvl="1"/>
            <a:r>
              <a:rPr lang="en-SG" sz="1800" dirty="0"/>
              <a:t>Prediction of the pain scoring of videos </a:t>
            </a:r>
            <a:r>
              <a:rPr lang="en-US" sz="1800" dirty="0"/>
              <a:t>pain_incorrectpose.mp4 and nopain_correctpose.mp4</a:t>
            </a:r>
            <a:endParaRPr lang="en-SG" sz="1800" dirty="0"/>
          </a:p>
        </p:txBody>
      </p:sp>
      <p:pic>
        <p:nvPicPr>
          <p:cNvPr id="11" name="Picture 10">
            <a:extLst>
              <a:ext uri="{FF2B5EF4-FFF2-40B4-BE49-F238E27FC236}">
                <a16:creationId xmlns:a16="http://schemas.microsoft.com/office/drawing/2014/main" id="{699BE17D-2324-4F04-EB76-0067C16E9F33}"/>
              </a:ext>
            </a:extLst>
          </p:cNvPr>
          <p:cNvPicPr>
            <a:picLocks noChangeAspect="1"/>
          </p:cNvPicPr>
          <p:nvPr/>
        </p:nvPicPr>
        <p:blipFill>
          <a:blip r:embed="rId3"/>
          <a:stretch>
            <a:fillRect/>
          </a:stretch>
        </p:blipFill>
        <p:spPr>
          <a:xfrm>
            <a:off x="1803124" y="1981200"/>
            <a:ext cx="5730737" cy="609653"/>
          </a:xfrm>
          <a:prstGeom prst="rect">
            <a:avLst/>
          </a:prstGeom>
        </p:spPr>
      </p:pic>
      <p:pic>
        <p:nvPicPr>
          <p:cNvPr id="12" name="Picture 11">
            <a:extLst>
              <a:ext uri="{FF2B5EF4-FFF2-40B4-BE49-F238E27FC236}">
                <a16:creationId xmlns:a16="http://schemas.microsoft.com/office/drawing/2014/main" id="{6D9DC41E-61A2-F55E-86F9-31E6AA622B6A}"/>
              </a:ext>
            </a:extLst>
          </p:cNvPr>
          <p:cNvPicPr>
            <a:picLocks noChangeAspect="1"/>
          </p:cNvPicPr>
          <p:nvPr/>
        </p:nvPicPr>
        <p:blipFill>
          <a:blip r:embed="rId4"/>
          <a:stretch>
            <a:fillRect/>
          </a:stretch>
        </p:blipFill>
        <p:spPr>
          <a:xfrm>
            <a:off x="1788053" y="3499671"/>
            <a:ext cx="5730737" cy="1816765"/>
          </a:xfrm>
          <a:prstGeom prst="rect">
            <a:avLst/>
          </a:prstGeom>
        </p:spPr>
      </p:pic>
    </p:spTree>
    <p:extLst>
      <p:ext uri="{BB962C8B-B14F-4D97-AF65-F5344CB8AC3E}">
        <p14:creationId xmlns:p14="http://schemas.microsoft.com/office/powerpoint/2010/main" val="3477600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Pain Scoring</a:t>
            </a:r>
            <a:endParaRPr lang="en-SG"/>
          </a:p>
        </p:txBody>
      </p:sp>
      <p:sp>
        <p:nvSpPr>
          <p:cNvPr id="3" name="Text Placeholder 2"/>
          <p:cNvSpPr>
            <a:spLocks noGrp="1"/>
          </p:cNvSpPr>
          <p:nvPr>
            <p:ph type="body" sz="quarter" idx="13"/>
          </p:nvPr>
        </p:nvSpPr>
        <p:spPr>
          <a:xfrm>
            <a:off x="498021" y="915819"/>
            <a:ext cx="7886700" cy="5466508"/>
          </a:xfrm>
        </p:spPr>
        <p:txBody>
          <a:bodyPr>
            <a:normAutofit/>
          </a:bodyPr>
          <a:lstStyle/>
          <a:p>
            <a:r>
              <a:rPr lang="en-US" sz="2000" dirty="0"/>
              <a:t>CNN Regression Model:</a:t>
            </a:r>
          </a:p>
          <a:p>
            <a:pPr lvl="1"/>
            <a:r>
              <a:rPr lang="en-US" sz="1600" dirty="0"/>
              <a:t>Training with 400 epochs with a learning rate of 1e-4 and batch size of 24. </a:t>
            </a:r>
          </a:p>
          <a:p>
            <a:pPr lvl="1"/>
            <a:endParaRPr lang="en-US" sz="1600" dirty="0"/>
          </a:p>
          <a:p>
            <a:pPr lvl="1"/>
            <a:r>
              <a:rPr lang="en-US" sz="1600" dirty="0"/>
              <a:t>The mean square error of the validation dataset can converge at the end of the model training to hit 0.45 in average.</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r>
              <a:rPr lang="en-US" sz="1600" dirty="0"/>
              <a:t>Achieve a test score(</a:t>
            </a:r>
            <a:r>
              <a:rPr lang="en-US" sz="1600" dirty="0" err="1"/>
              <a:t>mse</a:t>
            </a:r>
            <a:r>
              <a:rPr lang="en-US" sz="1600" dirty="0"/>
              <a:t>) of 0.38 on the Delaware Pain Database.</a:t>
            </a:r>
          </a:p>
          <a:p>
            <a:pPr lvl="1"/>
            <a:endParaRPr lang="en-US" sz="1600" dirty="0"/>
          </a:p>
          <a:p>
            <a:pPr lvl="1"/>
            <a:endParaRPr lang="en-SG" sz="1800" dirty="0"/>
          </a:p>
          <a:p>
            <a:pPr lvl="1"/>
            <a:endParaRPr lang="en-SG" sz="1800" dirty="0"/>
          </a:p>
          <a:p>
            <a:pPr marL="457200" lvl="1" indent="0">
              <a:buNone/>
            </a:pPr>
            <a:endParaRPr lang="en-SG" sz="1800" dirty="0"/>
          </a:p>
          <a:p>
            <a:pPr marL="457200" lvl="1" indent="0">
              <a:buNone/>
            </a:pPr>
            <a:endParaRPr lang="en-SG" sz="1800" dirty="0"/>
          </a:p>
          <a:p>
            <a:pPr marL="457200" lvl="1" indent="0">
              <a:buNone/>
            </a:pPr>
            <a:endParaRPr lang="en-SG" sz="1800" dirty="0"/>
          </a:p>
          <a:p>
            <a:pPr marL="457200" lvl="1" indent="0">
              <a:buNone/>
            </a:pPr>
            <a:endParaRPr lang="en-SG" sz="1800" dirty="0"/>
          </a:p>
          <a:p>
            <a:pPr marL="457200" lvl="1" indent="0">
              <a:buNone/>
            </a:pPr>
            <a:endParaRPr lang="en-SG" sz="1800" dirty="0"/>
          </a:p>
          <a:p>
            <a:pPr lvl="1"/>
            <a:endParaRPr lang="en-SG" sz="1800" dirty="0"/>
          </a:p>
          <a:p>
            <a:pPr lvl="1"/>
            <a:endParaRPr lang="en-SG" sz="1800" dirty="0"/>
          </a:p>
        </p:txBody>
      </p:sp>
      <p:pic>
        <p:nvPicPr>
          <p:cNvPr id="4" name="Picture 3">
            <a:extLst>
              <a:ext uri="{FF2B5EF4-FFF2-40B4-BE49-F238E27FC236}">
                <a16:creationId xmlns:a16="http://schemas.microsoft.com/office/drawing/2014/main" id="{DB9BBDF0-B1BD-93E2-1D57-140532EF0F26}"/>
              </a:ext>
            </a:extLst>
          </p:cNvPr>
          <p:cNvPicPr>
            <a:picLocks noChangeAspect="1"/>
          </p:cNvPicPr>
          <p:nvPr/>
        </p:nvPicPr>
        <p:blipFill>
          <a:blip r:embed="rId3"/>
          <a:stretch>
            <a:fillRect/>
          </a:stretch>
        </p:blipFill>
        <p:spPr>
          <a:xfrm>
            <a:off x="2139931" y="2785606"/>
            <a:ext cx="4602879" cy="1859441"/>
          </a:xfrm>
          <a:prstGeom prst="rect">
            <a:avLst/>
          </a:prstGeom>
        </p:spPr>
      </p:pic>
    </p:spTree>
    <p:extLst>
      <p:ext uri="{BB962C8B-B14F-4D97-AF65-F5344CB8AC3E}">
        <p14:creationId xmlns:p14="http://schemas.microsoft.com/office/powerpoint/2010/main" val="612407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Pain Scoring</a:t>
            </a:r>
            <a:endParaRPr lang="en-SG"/>
          </a:p>
        </p:txBody>
      </p:sp>
      <p:sp>
        <p:nvSpPr>
          <p:cNvPr id="3" name="Text Placeholder 2"/>
          <p:cNvSpPr>
            <a:spLocks noGrp="1"/>
          </p:cNvSpPr>
          <p:nvPr>
            <p:ph type="body" sz="quarter" idx="13"/>
          </p:nvPr>
        </p:nvSpPr>
        <p:spPr>
          <a:xfrm>
            <a:off x="498021" y="915819"/>
            <a:ext cx="7886700" cy="5466508"/>
          </a:xfrm>
        </p:spPr>
        <p:txBody>
          <a:bodyPr>
            <a:normAutofit/>
          </a:bodyPr>
          <a:lstStyle/>
          <a:p>
            <a:r>
              <a:rPr lang="en-US" sz="2000" dirty="0"/>
              <a:t>CNN Regression Model</a:t>
            </a:r>
            <a:endParaRPr lang="en-US" sz="1200" dirty="0"/>
          </a:p>
          <a:p>
            <a:pPr lvl="1"/>
            <a:r>
              <a:rPr lang="en-US" sz="1600" dirty="0"/>
              <a:t>Due to high variance of the pain expression and least disparity between two videos with opposite class.</a:t>
            </a:r>
          </a:p>
          <a:p>
            <a:pPr lvl="1"/>
            <a:endParaRPr lang="en-US" sz="1600" dirty="0"/>
          </a:p>
          <a:p>
            <a:pPr lvl="1"/>
            <a:r>
              <a:rPr lang="en-US" sz="1600" dirty="0"/>
              <a:t>Deduction on the score(</a:t>
            </a:r>
            <a:r>
              <a:rPr lang="en-US" sz="1600" dirty="0" err="1"/>
              <a:t>mse</a:t>
            </a:r>
            <a:r>
              <a:rPr lang="en-US" sz="1600" dirty="0"/>
              <a:t>) of 0.38 on predicted expression of each frames of nopain_incorrectpose.mp4.(training video)</a:t>
            </a:r>
          </a:p>
          <a:p>
            <a:pPr lvl="1"/>
            <a:endParaRPr lang="en-US" sz="1600" dirty="0"/>
          </a:p>
          <a:p>
            <a:pPr lvl="1"/>
            <a:r>
              <a:rPr lang="en-US" sz="1600" dirty="0"/>
              <a:t>Increment on the score(</a:t>
            </a:r>
            <a:r>
              <a:rPr lang="en-US" sz="1600" dirty="0" err="1"/>
              <a:t>mse</a:t>
            </a:r>
            <a:r>
              <a:rPr lang="en-US" sz="1600" dirty="0"/>
              <a:t>) of 0.38 on predicted expression of each frames of pain_correctpose.mp4. (training video)</a:t>
            </a:r>
          </a:p>
          <a:p>
            <a:pPr marL="457200" lvl="1" indent="0">
              <a:buNone/>
            </a:pPr>
            <a:endParaRPr lang="en-US" sz="1600" dirty="0"/>
          </a:p>
          <a:p>
            <a:pPr lvl="1"/>
            <a:r>
              <a:rPr lang="en-US" sz="1600" dirty="0"/>
              <a:t>Trained the ResNet50-CNN Model with Delaware Pain Database </a:t>
            </a:r>
            <a:endParaRPr lang="en-SG" sz="1800" dirty="0"/>
          </a:p>
          <a:p>
            <a:pPr lvl="1"/>
            <a:endParaRPr lang="en-SG" sz="1800" dirty="0"/>
          </a:p>
          <a:p>
            <a:pPr marL="457200" lvl="1" indent="0">
              <a:buNone/>
            </a:pPr>
            <a:endParaRPr lang="en-SG" sz="1800" dirty="0"/>
          </a:p>
          <a:p>
            <a:pPr marL="457200" lvl="1" indent="0">
              <a:buNone/>
            </a:pPr>
            <a:endParaRPr lang="en-SG" sz="1800" dirty="0"/>
          </a:p>
          <a:p>
            <a:pPr marL="457200" lvl="1" indent="0">
              <a:buNone/>
            </a:pPr>
            <a:endParaRPr lang="en-SG" sz="1800" dirty="0"/>
          </a:p>
          <a:p>
            <a:pPr marL="457200" lvl="1" indent="0">
              <a:buNone/>
            </a:pPr>
            <a:endParaRPr lang="en-SG" sz="1800" dirty="0"/>
          </a:p>
          <a:p>
            <a:pPr marL="457200" lvl="1" indent="0">
              <a:buNone/>
            </a:pPr>
            <a:endParaRPr lang="en-SG" sz="1800" dirty="0"/>
          </a:p>
          <a:p>
            <a:pPr lvl="1"/>
            <a:endParaRPr lang="en-SG" sz="1800" dirty="0"/>
          </a:p>
          <a:p>
            <a:pPr lvl="1"/>
            <a:endParaRPr lang="en-SG" sz="1800" dirty="0"/>
          </a:p>
        </p:txBody>
      </p:sp>
      <p:grpSp>
        <p:nvGrpSpPr>
          <p:cNvPr id="6" name="Group 5">
            <a:extLst>
              <a:ext uri="{FF2B5EF4-FFF2-40B4-BE49-F238E27FC236}">
                <a16:creationId xmlns:a16="http://schemas.microsoft.com/office/drawing/2014/main" id="{EF13585F-15BA-D1F8-37E3-482ACFF9C17C}"/>
              </a:ext>
            </a:extLst>
          </p:cNvPr>
          <p:cNvGrpSpPr/>
          <p:nvPr/>
        </p:nvGrpSpPr>
        <p:grpSpPr>
          <a:xfrm>
            <a:off x="1790415" y="4257647"/>
            <a:ext cx="5858733" cy="2124680"/>
            <a:chOff x="0" y="0"/>
            <a:chExt cx="5508528" cy="1880235"/>
          </a:xfrm>
        </p:grpSpPr>
        <p:pic>
          <p:nvPicPr>
            <p:cNvPr id="7" name="Picture 6" descr="Chart&#10;&#10;Description automatically generated">
              <a:extLst>
                <a:ext uri="{FF2B5EF4-FFF2-40B4-BE49-F238E27FC236}">
                  <a16:creationId xmlns:a16="http://schemas.microsoft.com/office/drawing/2014/main" id="{D1C22D1F-E575-9BBC-61B5-A9B0CD6114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69540" cy="1879600"/>
            </a:xfrm>
            <a:prstGeom prst="rect">
              <a:avLst/>
            </a:prstGeom>
            <a:noFill/>
            <a:ln>
              <a:noFill/>
            </a:ln>
          </p:spPr>
        </p:pic>
        <p:pic>
          <p:nvPicPr>
            <p:cNvPr id="8" name="Picture 7" descr="Chart&#10;&#10;Description automatically generated with low confidence">
              <a:extLst>
                <a:ext uri="{FF2B5EF4-FFF2-40B4-BE49-F238E27FC236}">
                  <a16:creationId xmlns:a16="http://schemas.microsoft.com/office/drawing/2014/main" id="{060E1D94-2F90-B04C-B83B-44B0F182045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16128" y="0"/>
              <a:ext cx="2692400" cy="1880235"/>
            </a:xfrm>
            <a:prstGeom prst="rect">
              <a:avLst/>
            </a:prstGeom>
            <a:noFill/>
            <a:ln>
              <a:noFill/>
            </a:ln>
          </p:spPr>
        </p:pic>
      </p:grpSp>
    </p:spTree>
    <p:extLst>
      <p:ext uri="{BB962C8B-B14F-4D97-AF65-F5344CB8AC3E}">
        <p14:creationId xmlns:p14="http://schemas.microsoft.com/office/powerpoint/2010/main" val="267288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Pain Scoring</a:t>
            </a:r>
            <a:endParaRPr lang="en-SG"/>
          </a:p>
        </p:txBody>
      </p:sp>
      <p:sp>
        <p:nvSpPr>
          <p:cNvPr id="3" name="Text Placeholder 2"/>
          <p:cNvSpPr>
            <a:spLocks noGrp="1"/>
          </p:cNvSpPr>
          <p:nvPr>
            <p:ph type="body" sz="quarter" idx="13"/>
          </p:nvPr>
        </p:nvSpPr>
        <p:spPr>
          <a:xfrm>
            <a:off x="498021" y="915819"/>
            <a:ext cx="7886700" cy="5466508"/>
          </a:xfrm>
        </p:spPr>
        <p:txBody>
          <a:bodyPr>
            <a:normAutofit/>
          </a:bodyPr>
          <a:lstStyle/>
          <a:p>
            <a:r>
              <a:rPr lang="en-US" sz="2000"/>
              <a:t>ResNet50-CNN Model:</a:t>
            </a:r>
          </a:p>
          <a:p>
            <a:pPr lvl="1"/>
            <a:r>
              <a:rPr lang="en-US" sz="1600"/>
              <a:t>Training with 50 epochs, learning rate of 1e-4 and batch size of 24. </a:t>
            </a:r>
          </a:p>
          <a:p>
            <a:pPr lvl="1"/>
            <a:endParaRPr lang="en-US" sz="1600"/>
          </a:p>
          <a:p>
            <a:pPr lvl="1"/>
            <a:r>
              <a:rPr lang="en-US" sz="1600"/>
              <a:t>Hit an average of 1.0 on the validation loss, which is derived from the combination of the categorical cross-entropy on the classifier and mean square error on the regressor. </a:t>
            </a:r>
          </a:p>
          <a:p>
            <a:pPr lvl="1"/>
            <a:endParaRPr lang="en-US" sz="1600"/>
          </a:p>
          <a:p>
            <a:pPr lvl="1"/>
            <a:r>
              <a:rPr lang="en-US" sz="1600"/>
              <a:t>Accuracy: 84.04%, AUC: 0.932, MSE: 0.512</a:t>
            </a:r>
          </a:p>
          <a:p>
            <a:pPr marL="457200" lvl="1" indent="0">
              <a:buNone/>
            </a:pPr>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SG" sz="1800"/>
          </a:p>
          <a:p>
            <a:pPr lvl="1"/>
            <a:endParaRPr lang="en-SG" sz="1800"/>
          </a:p>
          <a:p>
            <a:pPr marL="457200" lvl="1" indent="0">
              <a:buNone/>
            </a:pPr>
            <a:endParaRPr lang="en-SG" sz="1800"/>
          </a:p>
          <a:p>
            <a:pPr marL="457200" lvl="1" indent="0">
              <a:buNone/>
            </a:pPr>
            <a:endParaRPr lang="en-SG" sz="1800"/>
          </a:p>
          <a:p>
            <a:pPr marL="457200" lvl="1" indent="0">
              <a:buNone/>
            </a:pPr>
            <a:endParaRPr lang="en-SG" sz="1800"/>
          </a:p>
          <a:p>
            <a:pPr marL="457200" lvl="1" indent="0">
              <a:buNone/>
            </a:pPr>
            <a:endParaRPr lang="en-SG" sz="1800"/>
          </a:p>
          <a:p>
            <a:pPr marL="457200" lvl="1" indent="0">
              <a:buNone/>
            </a:pPr>
            <a:endParaRPr lang="en-SG" sz="1800"/>
          </a:p>
          <a:p>
            <a:pPr lvl="1"/>
            <a:endParaRPr lang="en-SG" sz="1800"/>
          </a:p>
          <a:p>
            <a:pPr lvl="1"/>
            <a:endParaRPr lang="en-SG" sz="1800"/>
          </a:p>
        </p:txBody>
      </p:sp>
      <p:pic>
        <p:nvPicPr>
          <p:cNvPr id="5" name="Picture 4">
            <a:extLst>
              <a:ext uri="{FF2B5EF4-FFF2-40B4-BE49-F238E27FC236}">
                <a16:creationId xmlns:a16="http://schemas.microsoft.com/office/drawing/2014/main" id="{2C776746-18B3-C960-3DDD-63A57AAD5A44}"/>
              </a:ext>
            </a:extLst>
          </p:cNvPr>
          <p:cNvPicPr>
            <a:picLocks noChangeAspect="1"/>
          </p:cNvPicPr>
          <p:nvPr/>
        </p:nvPicPr>
        <p:blipFill>
          <a:blip r:embed="rId3"/>
          <a:stretch>
            <a:fillRect/>
          </a:stretch>
        </p:blipFill>
        <p:spPr>
          <a:xfrm>
            <a:off x="2900878" y="3649073"/>
            <a:ext cx="2603335" cy="1850563"/>
          </a:xfrm>
          <a:prstGeom prst="rect">
            <a:avLst/>
          </a:prstGeom>
        </p:spPr>
      </p:pic>
      <p:sp>
        <p:nvSpPr>
          <p:cNvPr id="7" name="TextBox 6">
            <a:extLst>
              <a:ext uri="{FF2B5EF4-FFF2-40B4-BE49-F238E27FC236}">
                <a16:creationId xmlns:a16="http://schemas.microsoft.com/office/drawing/2014/main" id="{0A55C0B0-8B43-1498-B311-A4720361626C}"/>
              </a:ext>
            </a:extLst>
          </p:cNvPr>
          <p:cNvSpPr txBox="1"/>
          <p:nvPr/>
        </p:nvSpPr>
        <p:spPr>
          <a:xfrm>
            <a:off x="2493819" y="5551929"/>
            <a:ext cx="1293090" cy="276999"/>
          </a:xfrm>
          <a:prstGeom prst="rect">
            <a:avLst/>
          </a:prstGeom>
          <a:noFill/>
        </p:spPr>
        <p:txBody>
          <a:bodyPr wrap="square" rtlCol="0">
            <a:spAutoFit/>
          </a:bodyPr>
          <a:lstStyle/>
          <a:p>
            <a:r>
              <a:rPr lang="en-US" sz="1200">
                <a:solidFill>
                  <a:schemeClr val="tx1">
                    <a:lumMod val="75000"/>
                    <a:lumOff val="25000"/>
                  </a:schemeClr>
                </a:solidFill>
              </a:rPr>
              <a:t>classifier</a:t>
            </a:r>
            <a:endParaRPr lang="en-SG" sz="1200" err="1">
              <a:solidFill>
                <a:schemeClr val="tx1">
                  <a:lumMod val="75000"/>
                  <a:lumOff val="25000"/>
                </a:schemeClr>
              </a:solidFill>
            </a:endParaRPr>
          </a:p>
        </p:txBody>
      </p:sp>
      <p:pic>
        <p:nvPicPr>
          <p:cNvPr id="9" name="Picture 8">
            <a:extLst>
              <a:ext uri="{FF2B5EF4-FFF2-40B4-BE49-F238E27FC236}">
                <a16:creationId xmlns:a16="http://schemas.microsoft.com/office/drawing/2014/main" id="{569C902B-84DD-B5A8-51B0-7FA7D1ACA8D7}"/>
              </a:ext>
            </a:extLst>
          </p:cNvPr>
          <p:cNvPicPr>
            <a:picLocks noChangeAspect="1"/>
          </p:cNvPicPr>
          <p:nvPr/>
        </p:nvPicPr>
        <p:blipFill>
          <a:blip r:embed="rId4"/>
          <a:stretch>
            <a:fillRect/>
          </a:stretch>
        </p:blipFill>
        <p:spPr>
          <a:xfrm>
            <a:off x="250347" y="3696163"/>
            <a:ext cx="2625872" cy="1750581"/>
          </a:xfrm>
          <a:prstGeom prst="rect">
            <a:avLst/>
          </a:prstGeom>
        </p:spPr>
      </p:pic>
      <p:pic>
        <p:nvPicPr>
          <p:cNvPr id="10" name="Picture 9">
            <a:extLst>
              <a:ext uri="{FF2B5EF4-FFF2-40B4-BE49-F238E27FC236}">
                <a16:creationId xmlns:a16="http://schemas.microsoft.com/office/drawing/2014/main" id="{54138BD5-4504-025C-78B6-B3427BC20B9F}"/>
              </a:ext>
            </a:extLst>
          </p:cNvPr>
          <p:cNvPicPr>
            <a:picLocks noChangeAspect="1"/>
          </p:cNvPicPr>
          <p:nvPr/>
        </p:nvPicPr>
        <p:blipFill>
          <a:blip r:embed="rId5"/>
          <a:stretch>
            <a:fillRect/>
          </a:stretch>
        </p:blipFill>
        <p:spPr>
          <a:xfrm>
            <a:off x="6153480" y="3649073"/>
            <a:ext cx="2603335" cy="1850563"/>
          </a:xfrm>
          <a:prstGeom prst="rect">
            <a:avLst/>
          </a:prstGeom>
        </p:spPr>
      </p:pic>
      <p:sp>
        <p:nvSpPr>
          <p:cNvPr id="12" name="TextBox 11">
            <a:extLst>
              <a:ext uri="{FF2B5EF4-FFF2-40B4-BE49-F238E27FC236}">
                <a16:creationId xmlns:a16="http://schemas.microsoft.com/office/drawing/2014/main" id="{C5A680A4-0F47-0233-EB5D-0AA25093B55B}"/>
              </a:ext>
            </a:extLst>
          </p:cNvPr>
          <p:cNvSpPr txBox="1"/>
          <p:nvPr/>
        </p:nvSpPr>
        <p:spPr>
          <a:xfrm>
            <a:off x="7091631" y="5551929"/>
            <a:ext cx="1293090" cy="276999"/>
          </a:xfrm>
          <a:prstGeom prst="rect">
            <a:avLst/>
          </a:prstGeom>
          <a:noFill/>
        </p:spPr>
        <p:txBody>
          <a:bodyPr wrap="square" rtlCol="0">
            <a:spAutoFit/>
          </a:bodyPr>
          <a:lstStyle/>
          <a:p>
            <a:r>
              <a:rPr lang="en-US" sz="1200">
                <a:solidFill>
                  <a:schemeClr val="tx1">
                    <a:lumMod val="75000"/>
                    <a:lumOff val="25000"/>
                  </a:schemeClr>
                </a:solidFill>
              </a:rPr>
              <a:t>regressor</a:t>
            </a:r>
            <a:endParaRPr lang="en-SG" sz="1200" err="1">
              <a:solidFill>
                <a:schemeClr val="tx1">
                  <a:lumMod val="75000"/>
                  <a:lumOff val="25000"/>
                </a:schemeClr>
              </a:solidFill>
            </a:endParaRPr>
          </a:p>
        </p:txBody>
      </p:sp>
    </p:spTree>
    <p:extLst>
      <p:ext uri="{BB962C8B-B14F-4D97-AF65-F5344CB8AC3E}">
        <p14:creationId xmlns:p14="http://schemas.microsoft.com/office/powerpoint/2010/main" val="32494688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TOFOOTER" val="No"/>
</p:tagLst>
</file>

<file path=ppt/theme/theme1.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173F7E"/>
      </a:accent1>
      <a:accent2>
        <a:srgbClr val="F58220"/>
      </a:accent2>
      <a:accent3>
        <a:srgbClr val="404040"/>
      </a:accent3>
      <a:accent4>
        <a:srgbClr val="33BBBC"/>
      </a:accent4>
      <a:accent5>
        <a:srgbClr val="7F7F7F"/>
      </a:accent5>
      <a:accent6>
        <a:srgbClr val="FFFFFF"/>
      </a:accent6>
      <a:hlink>
        <a:srgbClr val="173F7E"/>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Theme1" id="{91B66467-7EFC-4B58-A0EB-3450E8B960CD}" vid="{B85C76FD-7EC2-4663-96A4-3E9E85EF7C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3835</Words>
  <Application>Microsoft Office PowerPoint</Application>
  <PresentationFormat>On-screen Show (4:3)</PresentationFormat>
  <Paragraphs>627</Paragraphs>
  <Slides>34</Slides>
  <Notes>28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Symbol</vt:lpstr>
      <vt:lpstr>1_Theme1</vt:lpstr>
      <vt:lpstr>PAVE: Pain and Accuracy Video evaluation of Exercises</vt:lpstr>
      <vt:lpstr>Introduction</vt:lpstr>
      <vt:lpstr>System Flow Chart</vt:lpstr>
      <vt:lpstr>PAIN SCORING</vt:lpstr>
      <vt:lpstr>Pain Scoring</vt:lpstr>
      <vt:lpstr>Pain Scoring</vt:lpstr>
      <vt:lpstr>Pain Scoring</vt:lpstr>
      <vt:lpstr>Pain Scoring</vt:lpstr>
      <vt:lpstr>Pain Scoring</vt:lpstr>
      <vt:lpstr>Pain Scoring</vt:lpstr>
      <vt:lpstr>Pain Scoring</vt:lpstr>
      <vt:lpstr>Exercise scoring</vt:lpstr>
      <vt:lpstr>Exercise Scoring</vt:lpstr>
      <vt:lpstr>Exercise Scoring</vt:lpstr>
      <vt:lpstr>Exercise Scoring</vt:lpstr>
      <vt:lpstr>Exercise Scoring</vt:lpstr>
      <vt:lpstr>Exercise Scoring</vt:lpstr>
      <vt:lpstr>Exercise Scoring</vt:lpstr>
      <vt:lpstr>Exercise Scoring</vt:lpstr>
      <vt:lpstr>Exercise Scoring</vt:lpstr>
      <vt:lpstr>Exercise scoring</vt:lpstr>
      <vt:lpstr>Pain Scoring</vt:lpstr>
      <vt:lpstr>Exercise pose matching</vt:lpstr>
      <vt:lpstr>Exercise Pose Matching</vt:lpstr>
      <vt:lpstr>Exercise Pose Matching</vt:lpstr>
      <vt:lpstr>Exercise Pose Matching</vt:lpstr>
      <vt:lpstr>Exercise Pose Matching</vt:lpstr>
      <vt:lpstr>Exercise Pose Matching</vt:lpstr>
      <vt:lpstr>Exercise Pose Matching</vt:lpstr>
      <vt:lpstr>Exercise Pose Matching</vt:lpstr>
      <vt:lpstr>PAVE system</vt:lpstr>
      <vt:lpstr>PAVE System</vt:lpstr>
      <vt:lpstr>PAVE System</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Xingkang</dc:creator>
  <cp:lastModifiedBy>Chwa Choon Xiang</cp:lastModifiedBy>
  <cp:revision>1</cp:revision>
  <cp:lastPrinted>2017-10-05T01:59:11Z</cp:lastPrinted>
  <dcterms:created xsi:type="dcterms:W3CDTF">2014-12-11T07:55:35Z</dcterms:created>
  <dcterms:modified xsi:type="dcterms:W3CDTF">2022-05-22T12:41:12Z</dcterms:modified>
</cp:coreProperties>
</file>